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D282-AE29-432F-82DF-9BE21DCDC1D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8DE-E25E-45FA-9A74-D06389DA28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5831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51375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6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04825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7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37113"/>
            <a:ext cx="22733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3513"/>
            <a:ext cx="2025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23850"/>
            <a:ext cx="20955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495300"/>
            <a:ext cx="192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69875"/>
            <a:ext cx="22733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95" y="237342"/>
            <a:ext cx="6256337" cy="6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15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1905" y="2945130"/>
            <a:ext cx="31623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18125 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5 0.64445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7031 0.66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156 0.666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2024-04-21T20:34:00Z</dcterms:created>
  <dcterms:modified xsi:type="dcterms:W3CDTF">2024-11-01T09:07:57Z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BB891404E732470EBA742BDD9B30B4E2_12</vt:lpwstr>
  </property>
  <property fmtid="{D5CDD505-2E9C-101B-9397-08002B2CF9AE}" pid="3" name="KSOProductBuildVer">
    <vt:lpwstr>1033-12.2.0.17119</vt:lpwstr>
  </property>
</Properties>
</file>