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CD5E0F-E759-453F-ADED-B02DD58A1779}"/>
</file>

<file path=customXml/itemProps2.xml><?xml version="1.0" encoding="utf-8"?>
<ds:datastoreItem xmlns:ds="http://schemas.openxmlformats.org/officeDocument/2006/customXml" ds:itemID="{7CF5402B-ED4B-4CED-910E-DD580258142A}"/>
</file>

<file path=customXml/itemProps3.xml><?xml version="1.0" encoding="utf-8"?>
<ds:datastoreItem xmlns:ds="http://schemas.openxmlformats.org/officeDocument/2006/customXml" ds:itemID="{36DE5375-168D-47F3-8D5C-BF91D929237D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