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20455" y="1805940"/>
            <a:ext cx="204787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3242 0.135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675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12</cp:revision>
  <dcterms:created xsi:type="dcterms:W3CDTF">2024-05-14T09:30:00Z</dcterms:created>
  <dcterms:modified xsi:type="dcterms:W3CDTF">2024-08-01T20:44:36Z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