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>
        <p:scale>
          <a:sx n="50" d="100"/>
          <a:sy n="50" d="100"/>
        </p:scale>
        <p:origin x="2238" y="1170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Рисунок 71" descr="Изображение выглядит как Столярные изделия, в помещении, Кухонная стойка, кухонный прибор&#10;&#10;Автоматически созданное описание">
            <a:extLst>
              <a:ext uri="{FF2B5EF4-FFF2-40B4-BE49-F238E27FC236}">
                <a16:creationId xmlns:a16="http://schemas.microsoft.com/office/drawing/2014/main" id="{1156ABE3-3950-589A-DBF6-EFE85B830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7" y="0"/>
            <a:ext cx="12233912" cy="686583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4A2F3D-CB46-B1B0-5FE1-E7AA6510E215}"/>
              </a:ext>
            </a:extLst>
          </p:cNvPr>
          <p:cNvSpPr/>
          <p:nvPr/>
        </p:nvSpPr>
        <p:spPr>
          <a:xfrm>
            <a:off x="408561" y="988480"/>
            <a:ext cx="6674409" cy="4542561"/>
          </a:xfrm>
          <a:prstGeom prst="roundRect">
            <a:avLst/>
          </a:prstGeom>
          <a:solidFill>
            <a:schemeClr val="lt1">
              <a:alpha val="77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74" name="Рисунок 73" descr="Изображение выглядит как мультфильм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6BC3323-72E2-33A5-2CC4-94430403EC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81" y="2001978"/>
            <a:ext cx="3441569" cy="3441569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D8FD954D-CBB5-8CCE-FAAF-FAA0F6B9FC27}"/>
              </a:ext>
            </a:extLst>
          </p:cNvPr>
          <p:cNvSpPr txBox="1"/>
          <p:nvPr/>
        </p:nvSpPr>
        <p:spPr>
          <a:xfrm>
            <a:off x="625831" y="1211157"/>
            <a:ext cx="35088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Что делают?</a:t>
            </a:r>
            <a:endParaRPr lang="ru-UA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E6970CC9-657F-ED6C-38F6-783504C29DDF}"/>
              </a:ext>
            </a:extLst>
          </p:cNvPr>
          <p:cNvGrpSpPr/>
          <p:nvPr/>
        </p:nvGrpSpPr>
        <p:grpSpPr>
          <a:xfrm>
            <a:off x="3899955" y="1933786"/>
            <a:ext cx="2822162" cy="2265643"/>
            <a:chOff x="4369370" y="308380"/>
            <a:chExt cx="1833424" cy="1471880"/>
          </a:xfrm>
        </p:grpSpPr>
        <p:sp>
          <p:nvSpPr>
            <p:cNvPr id="77" name="Прямоугольник: скругленные углы 76">
              <a:extLst>
                <a:ext uri="{FF2B5EF4-FFF2-40B4-BE49-F238E27FC236}">
                  <a16:creationId xmlns:a16="http://schemas.microsoft.com/office/drawing/2014/main" id="{776944D1-5BAC-3312-535C-2040898B0B43}"/>
                </a:ext>
              </a:extLst>
            </p:cNvPr>
            <p:cNvSpPr/>
            <p:nvPr/>
          </p:nvSpPr>
          <p:spPr>
            <a:xfrm>
              <a:off x="4369370" y="464506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87" name="Рисунок 86" descr="Изображение выглядит как кухонные принадлежности, кастрюля, Посуда и формы для выпечки, сковор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6C981F0C-6718-8D88-8089-62C4D4673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3549" y="308380"/>
              <a:ext cx="1258910" cy="1258910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ABD9545-59F3-0572-6522-D3D6AB1632C0}"/>
                </a:ext>
              </a:extLst>
            </p:cNvPr>
            <p:cNvSpPr txBox="1"/>
            <p:nvPr/>
          </p:nvSpPr>
          <p:spPr>
            <a:xfrm>
              <a:off x="4485497" y="1236238"/>
              <a:ext cx="1592417" cy="539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На сковородке… </a:t>
              </a:r>
            </a:p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(жарят)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CEEF65-1265-A335-F62D-27374FF90E1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236" y="1710634"/>
            <a:ext cx="2212145" cy="2212145"/>
          </a:xfrm>
          <a:prstGeom prst="rect">
            <a:avLst/>
          </a:prstGeom>
        </p:spPr>
      </p:pic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30715F96-89C1-4498-13B6-036555FA4BA0}"/>
              </a:ext>
            </a:extLst>
          </p:cNvPr>
          <p:cNvGrpSpPr/>
          <p:nvPr/>
        </p:nvGrpSpPr>
        <p:grpSpPr>
          <a:xfrm>
            <a:off x="3899955" y="2168134"/>
            <a:ext cx="2830999" cy="2037268"/>
            <a:chOff x="6523613" y="460875"/>
            <a:chExt cx="1833424" cy="1319385"/>
          </a:xfrm>
        </p:grpSpPr>
        <p:sp>
          <p:nvSpPr>
            <p:cNvPr id="76" name="Прямоугольник: скругленные углы 75">
              <a:extLst>
                <a:ext uri="{FF2B5EF4-FFF2-40B4-BE49-F238E27FC236}">
                  <a16:creationId xmlns:a16="http://schemas.microsoft.com/office/drawing/2014/main" id="{5B63378B-7ACF-5BF8-0128-2B29BBA17F50}"/>
                </a:ext>
              </a:extLst>
            </p:cNvPr>
            <p:cNvSpPr/>
            <p:nvPr/>
          </p:nvSpPr>
          <p:spPr>
            <a:xfrm>
              <a:off x="6523613" y="464506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85" name="Рисунок 84" descr="Изображение выглядит как кухонные принадлежности, горшок, чайник, заварочный чай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E7A0A621-3073-8B07-CDC5-9A048E2CB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1655" y="460875"/>
              <a:ext cx="916186" cy="916186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8FBEF0B3-4346-0E2B-4D2D-AAB7E90A289A}"/>
                </a:ext>
              </a:extLst>
            </p:cNvPr>
            <p:cNvSpPr txBox="1"/>
            <p:nvPr/>
          </p:nvSpPr>
          <p:spPr>
            <a:xfrm>
              <a:off x="6651225" y="1236353"/>
              <a:ext cx="1595211" cy="538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 чайнике воду…</a:t>
              </a:r>
              <a:b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(кипятят)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85F9616-C621-26F7-C297-3DE92272546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3477399" flipH="1">
            <a:off x="3936863" y="1998360"/>
            <a:ext cx="1055455" cy="992025"/>
          </a:xfrm>
          <a:prstGeom prst="ellipse">
            <a:avLst/>
          </a:prstGeom>
          <a:effectLst>
            <a:softEdge rad="12700"/>
          </a:effectLst>
        </p:spPr>
      </p:pic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F0A3DDAD-8729-875F-7ED9-BEE05F1F738E}"/>
              </a:ext>
            </a:extLst>
          </p:cNvPr>
          <p:cNvGrpSpPr/>
          <p:nvPr/>
        </p:nvGrpSpPr>
        <p:grpSpPr>
          <a:xfrm>
            <a:off x="3891345" y="1822467"/>
            <a:ext cx="2832700" cy="2376962"/>
            <a:chOff x="4369370" y="1610422"/>
            <a:chExt cx="1833424" cy="1538454"/>
          </a:xfrm>
        </p:grpSpPr>
        <p:sp>
          <p:nvSpPr>
            <p:cNvPr id="79" name="Прямоугольник: скругленные углы 78">
              <a:extLst>
                <a:ext uri="{FF2B5EF4-FFF2-40B4-BE49-F238E27FC236}">
                  <a16:creationId xmlns:a16="http://schemas.microsoft.com/office/drawing/2014/main" id="{B9382715-535C-5662-E433-114389762C3A}"/>
                </a:ext>
              </a:extLst>
            </p:cNvPr>
            <p:cNvSpPr/>
            <p:nvPr/>
          </p:nvSpPr>
          <p:spPr>
            <a:xfrm>
              <a:off x="4369370" y="1833122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94" name="Рисунок 93" descr="Изображение выглядит как крышка, горшок, Горшок, Посуда и формы для выпечки&#10;&#10;Автоматически созданное описание">
              <a:extLst>
                <a:ext uri="{FF2B5EF4-FFF2-40B4-BE49-F238E27FC236}">
                  <a16:creationId xmlns:a16="http://schemas.microsoft.com/office/drawing/2014/main" id="{CEF8651F-F066-D0C0-A191-8D8C3C43BA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9865" y="1610422"/>
              <a:ext cx="1258911" cy="1258911"/>
            </a:xfrm>
            <a:prstGeom prst="rect">
              <a:avLst/>
            </a:prstGeom>
          </p:spPr>
        </p:pic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0A297532-4702-24C3-32BD-15A391397DFC}"/>
                </a:ext>
              </a:extLst>
            </p:cNvPr>
            <p:cNvSpPr txBox="1"/>
            <p:nvPr/>
          </p:nvSpPr>
          <p:spPr>
            <a:xfrm>
              <a:off x="4496122" y="2596138"/>
              <a:ext cx="1561966" cy="537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 кастрюле суп…</a:t>
              </a:r>
              <a:b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(варят)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4880EE-83DA-626B-DA8A-9C3AEFE2AEC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18122601">
            <a:off x="5821314" y="1937786"/>
            <a:ext cx="1089537" cy="1226300"/>
          </a:xfrm>
          <a:prstGeom prst="ellipse">
            <a:avLst/>
          </a:prstGeom>
          <a:effectLst>
            <a:softEdge rad="12700"/>
          </a:effectLst>
        </p:spPr>
      </p:pic>
      <p:sp>
        <p:nvSpPr>
          <p:cNvPr id="78" name="Прямоугольник: скругленные углы 77">
            <a:extLst>
              <a:ext uri="{FF2B5EF4-FFF2-40B4-BE49-F238E27FC236}">
                <a16:creationId xmlns:a16="http://schemas.microsoft.com/office/drawing/2014/main" id="{A0963A0C-EB5C-C5DE-DF25-54D85E8F4DA0}"/>
              </a:ext>
            </a:extLst>
          </p:cNvPr>
          <p:cNvSpPr/>
          <p:nvPr/>
        </p:nvSpPr>
        <p:spPr>
          <a:xfrm>
            <a:off x="3891345" y="2155515"/>
            <a:ext cx="2842140" cy="203965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8758AF98-DDA9-4BBD-0780-1872848D3F97}"/>
              </a:ext>
            </a:extLst>
          </p:cNvPr>
          <p:cNvSpPr txBox="1"/>
          <p:nvPr/>
        </p:nvSpPr>
        <p:spPr>
          <a:xfrm>
            <a:off x="4282518" y="3348636"/>
            <a:ext cx="20265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чашку чай…</a:t>
            </a:r>
            <a:b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(наливают)</a:t>
            </a:r>
            <a:endParaRPr lang="ru-UA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5" name="Рисунок 104" descr="Изображение выглядит как пить, чай, Сосуды для напитков, Предметы сервировки&#10;&#10;Автоматически созданное описание">
            <a:extLst>
              <a:ext uri="{FF2B5EF4-FFF2-40B4-BE49-F238E27FC236}">
                <a16:creationId xmlns:a16="http://schemas.microsoft.com/office/drawing/2014/main" id="{9824825A-1442-5176-B63A-28C8218B721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417" y="2423182"/>
            <a:ext cx="1228485" cy="1228485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кухонные принадлежности, горшок, заварочный чайник,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7BB9276B-7151-63BF-613F-1EE0A9E8FDD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4564">
            <a:off x="5081340" y="2038665"/>
            <a:ext cx="1229402" cy="1229402"/>
          </a:xfrm>
          <a:prstGeom prst="rect">
            <a:avLst/>
          </a:prstGeom>
        </p:spPr>
      </p:pic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D1CD43F1-9330-B668-AFAF-925EA2EF5909}"/>
              </a:ext>
            </a:extLst>
          </p:cNvPr>
          <p:cNvSpPr/>
          <p:nvPr/>
        </p:nvSpPr>
        <p:spPr>
          <a:xfrm>
            <a:off x="3899955" y="2158535"/>
            <a:ext cx="2849325" cy="2044814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82529634-4553-6DB9-24E3-B864AAF9A3D1}"/>
              </a:ext>
            </a:extLst>
          </p:cNvPr>
          <p:cNvSpPr txBox="1"/>
          <p:nvPr/>
        </p:nvSpPr>
        <p:spPr>
          <a:xfrm>
            <a:off x="4127928" y="3370743"/>
            <a:ext cx="2379499" cy="830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Ножиком хлеб…</a:t>
            </a:r>
            <a:b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(нарезают)</a:t>
            </a:r>
            <a:endParaRPr lang="ru-UA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8" name="Рисунок 107" descr="Изображение выглядит как апельсин, еда, цитрусовые&#10;&#10;Автоматически созданное описание">
            <a:extLst>
              <a:ext uri="{FF2B5EF4-FFF2-40B4-BE49-F238E27FC236}">
                <a16:creationId xmlns:a16="http://schemas.microsoft.com/office/drawing/2014/main" id="{40283C76-D663-57FE-0AF5-2E9416DC8DD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271" y="2210448"/>
            <a:ext cx="1923041" cy="1442281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CE731D55-FBD2-E4BE-B294-E46E2E7BAA1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67897" y="2103826"/>
            <a:ext cx="1270057" cy="1270058"/>
          </a:xfrm>
          <a:prstGeom prst="rect">
            <a:avLst/>
          </a:prstGeom>
        </p:spPr>
      </p:pic>
      <p:sp>
        <p:nvSpPr>
          <p:cNvPr id="80" name="Прямоугольник: скругленные углы 79">
            <a:extLst>
              <a:ext uri="{FF2B5EF4-FFF2-40B4-BE49-F238E27FC236}">
                <a16:creationId xmlns:a16="http://schemas.microsoft.com/office/drawing/2014/main" id="{4C22D508-B905-FDD4-E4D5-9457F704C75B}"/>
              </a:ext>
            </a:extLst>
          </p:cNvPr>
          <p:cNvSpPr/>
          <p:nvPr/>
        </p:nvSpPr>
        <p:spPr>
          <a:xfrm>
            <a:off x="3891345" y="2154618"/>
            <a:ext cx="2870694" cy="2060149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E8291BE-71DD-BA2D-6B3A-83ACE1F7263D}"/>
              </a:ext>
            </a:extLst>
          </p:cNvPr>
          <p:cNvSpPr txBox="1"/>
          <p:nvPr/>
        </p:nvSpPr>
        <p:spPr>
          <a:xfrm>
            <a:off x="4062607" y="3346488"/>
            <a:ext cx="25707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печи пирожки…</a:t>
            </a:r>
            <a:b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(пекут)</a:t>
            </a:r>
            <a:endParaRPr lang="ru-UA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3" name="Рисунок 112" descr="Изображение выглядит как камин, плит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95F6CBE-A247-976F-B93C-24A3E9887EE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738" y="2115222"/>
            <a:ext cx="1425157" cy="1425157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B5059569-8C69-1B46-0FC5-2E1852F341D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800" y="2407074"/>
            <a:ext cx="839962" cy="83996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7D74E87-6DA5-037B-5BFC-967573563857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11086578">
            <a:off x="4720659" y="2162370"/>
            <a:ext cx="805481" cy="555644"/>
          </a:xfrm>
          <a:prstGeom prst="ellipse">
            <a:avLst/>
          </a:prstGeom>
          <a:effectLst>
            <a:softEdge rad="127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5E11A5D-F2E4-3A7C-2F8B-6DACC22B1B7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558" y="2711201"/>
            <a:ext cx="923352" cy="92335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6141588-0F79-EA4A-CE0F-0A8CC63A935B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8887914" flipH="1">
            <a:off x="5934917" y="2355198"/>
            <a:ext cx="805481" cy="555644"/>
          </a:xfrm>
          <a:prstGeom prst="ellipse">
            <a:avLst/>
          </a:prstGeom>
          <a:effectLst>
            <a:softEdge rad="12700"/>
          </a:effectLst>
        </p:spPr>
      </p:pic>
      <p:sp>
        <p:nvSpPr>
          <p:cNvPr id="83" name="Прямоугольник: скругленные углы 82">
            <a:extLst>
              <a:ext uri="{FF2B5EF4-FFF2-40B4-BE49-F238E27FC236}">
                <a16:creationId xmlns:a16="http://schemas.microsoft.com/office/drawing/2014/main" id="{C65B1A53-915D-F9E1-E41F-76ECE1413B7A}"/>
              </a:ext>
            </a:extLst>
          </p:cNvPr>
          <p:cNvSpPr/>
          <p:nvPr/>
        </p:nvSpPr>
        <p:spPr>
          <a:xfrm>
            <a:off x="3901413" y="2154956"/>
            <a:ext cx="2861590" cy="2053615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8C75B0B-B96A-2BA6-2924-295199370BCE}"/>
              </a:ext>
            </a:extLst>
          </p:cNvPr>
          <p:cNvSpPr txBox="1"/>
          <p:nvPr/>
        </p:nvSpPr>
        <p:spPr>
          <a:xfrm>
            <a:off x="4183051" y="3436506"/>
            <a:ext cx="2296077" cy="707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Ножиком </a:t>
            </a:r>
          </a:p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картошку…(чистят)</a:t>
            </a:r>
            <a:endParaRPr lang="ru-UA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8" name="Рисунок 117" descr="Изображение выглядит как фрукт, еда, Натуральные продукты, производить&#10;&#10;Автоматически созданное описание">
            <a:extLst>
              <a:ext uri="{FF2B5EF4-FFF2-40B4-BE49-F238E27FC236}">
                <a16:creationId xmlns:a16="http://schemas.microsoft.com/office/drawing/2014/main" id="{2369D8D8-721C-51DF-D7D5-94C5746B843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719" y="2570010"/>
            <a:ext cx="1506205" cy="112965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262886D-72C5-10FD-CE24-1B0AC42E039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352" y="2328552"/>
            <a:ext cx="1179956" cy="1179956"/>
          </a:xfrm>
          <a:prstGeom prst="rect">
            <a:avLst/>
          </a:prstGeom>
        </p:spPr>
      </p:pic>
      <p:pic>
        <p:nvPicPr>
          <p:cNvPr id="119" name="Рисунок 118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212614F3-BEB2-6DB8-47EC-68A51A6F9FD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5373">
            <a:off x="3959875" y="2195287"/>
            <a:ext cx="1213609" cy="1213609"/>
          </a:xfrm>
          <a:prstGeom prst="rect">
            <a:avLst/>
          </a:prstGeom>
        </p:spPr>
      </p:pic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5F8FFEFA-2CFD-6115-997D-8A6DB7083F7A}"/>
              </a:ext>
            </a:extLst>
          </p:cNvPr>
          <p:cNvGrpSpPr/>
          <p:nvPr/>
        </p:nvGrpSpPr>
        <p:grpSpPr>
          <a:xfrm>
            <a:off x="3892857" y="1946772"/>
            <a:ext cx="2863519" cy="2254969"/>
            <a:chOff x="6523613" y="4432588"/>
            <a:chExt cx="1833424" cy="1443788"/>
          </a:xfrm>
        </p:grpSpPr>
        <p:sp>
          <p:nvSpPr>
            <p:cNvPr id="82" name="Прямоугольник: скругленные углы 81">
              <a:extLst>
                <a:ext uri="{FF2B5EF4-FFF2-40B4-BE49-F238E27FC236}">
                  <a16:creationId xmlns:a16="http://schemas.microsoft.com/office/drawing/2014/main" id="{87AB26A5-0C4C-FEB1-BC10-06475D94C860}"/>
                </a:ext>
              </a:extLst>
            </p:cNvPr>
            <p:cNvSpPr/>
            <p:nvPr/>
          </p:nvSpPr>
          <p:spPr>
            <a:xfrm>
              <a:off x="6523613" y="4560622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3451C420-47C4-CDCF-C751-C27978B40DA2}"/>
                </a:ext>
              </a:extLst>
            </p:cNvPr>
            <p:cNvSpPr txBox="1"/>
            <p:nvPr/>
          </p:nvSpPr>
          <p:spPr>
            <a:xfrm>
              <a:off x="6712809" y="5338087"/>
              <a:ext cx="1466085" cy="5320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 чашку сахар…</a:t>
              </a:r>
              <a:b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(насыпают)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2" name="Рисунок 121" descr="Изображение выглядит как Сосуды для напитков, Предметы сервировки, пить, чайная ча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4A12069C-211A-32AC-6BAD-B52757145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5293" y="4850610"/>
              <a:ext cx="606300" cy="467149"/>
            </a:xfrm>
            <a:prstGeom prst="rect">
              <a:avLst/>
            </a:prstGeom>
          </p:spPr>
        </p:pic>
        <p:pic>
          <p:nvPicPr>
            <p:cNvPr id="124" name="Рисунок 123" descr="Изображение выглядит как крышка, посуда&#10;&#10;Автоматически созданное описание">
              <a:extLst>
                <a:ext uri="{FF2B5EF4-FFF2-40B4-BE49-F238E27FC236}">
                  <a16:creationId xmlns:a16="http://schemas.microsoft.com/office/drawing/2014/main" id="{569D0411-5CB9-DEEE-0582-2EB14F8EE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288" y="4432588"/>
              <a:ext cx="1053811" cy="1053811"/>
            </a:xfrm>
            <a:prstGeom prst="rect">
              <a:avLst/>
            </a:prstGeom>
          </p:spPr>
        </p:pic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93BE52D-55A0-1887-C5C6-EA16B748D57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4482">
            <a:off x="5001299" y="1988377"/>
            <a:ext cx="895592" cy="89559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932" y="1266120"/>
            <a:ext cx="3892326" cy="3961832"/>
          </a:xfrm>
          <a:prstGeom prst="rect">
            <a:avLst/>
          </a:prstGeom>
        </p:spPr>
      </p:pic>
      <p:pic>
        <p:nvPicPr>
          <p:cNvPr id="276" name="Picture 275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026368" y="3095780"/>
            <a:ext cx="3267075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86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89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-0.00162 L -0.01575 -0.00139 C -0.00742 0.00694 0.00273 0.0081 0.00977 0.02361 C 0.01445 0.03425 0.01029 0.06342 0.01602 0.0699 C 0.01888 0.07291 0.03659 0.02013 0.03802 0.0162 C 0.04857 0.03842 0.05599 0.07662 0.06185 0.02013 C 0.06328 0.00601 0.05677 -0.01621 0.06159 -0.02431 C 0.06628 -0.03218 0.0901 0.01643 0.09219 0.02013 C 0.0918 0.00578 0.08841 -0.01065 0.09115 -0.02362 C 0.09297 -0.03287 0.09883 -0.0338 0.1026 -0.03056 C 0.10508 -0.02825 0.10586 -0.01088 0.10586 -0.01065 L 0.10612 -0.01088 " pathEditMode="relative" rAng="0" ptsTypes="AAAAAAAAAAAA">
                                      <p:cBhvr>
                                        <p:cTn id="127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8.33333E-7 0.0588 " pathEditMode="relative" rAng="0" ptsTypes="AA">
                                      <p:cBhvr>
                                        <p:cTn id="228" dur="4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0.05352 0.01158 " pathEditMode="relative" rAng="0" ptsTypes="AA">
                                      <p:cBhvr>
                                        <p:cTn id="2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9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000"/>
                            </p:stCondLst>
                            <p:childTnLst>
                              <p:par>
                                <p:cTn id="2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2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  <p:bldP spid="97" grpId="0"/>
      <p:bldP spid="97" grpId="1"/>
      <p:bldP spid="81" grpId="0" animBg="1"/>
      <p:bldP spid="81" grpId="1" animBg="1"/>
      <p:bldP spid="98" grpId="0"/>
      <p:bldP spid="98" grpId="1"/>
      <p:bldP spid="80" grpId="0" animBg="1"/>
      <p:bldP spid="80" grpId="1" animBg="1"/>
      <p:bldP spid="99" grpId="0"/>
      <p:bldP spid="99" grpId="1"/>
      <p:bldP spid="83" grpId="0" animBg="1"/>
      <p:bldP spid="83" grpId="1" animBg="1"/>
      <p:bldP spid="100" grpId="0"/>
      <p:bldP spid="100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62</Words>
  <Application>Microsoft Office PowerPoint</Application>
  <PresentationFormat>Широкоэкранный</PresentationFormat>
  <Paragraphs>12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15</cp:revision>
  <dcterms:created xsi:type="dcterms:W3CDTF">2024-05-03T09:09:01Z</dcterms:created>
  <dcterms:modified xsi:type="dcterms:W3CDTF">2024-08-28T14:36:36Z</dcterms:modified>
</cp:coreProperties>
</file>