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87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68" name="целый ко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481" y="3068342"/>
            <a:ext cx="28575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2024-04-11T08:11:00Z</dcterms:created>
  <dcterms:modified xsi:type="dcterms:W3CDTF">2024-10-28T08:33:35Z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