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2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49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876" y="228"/>
      </p:cViewPr>
      <p:guideLst>
        <p:guide orient="horz" pos="2160"/>
        <p:guide pos="44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29.08.2024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71747576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sv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CF79D2BA-AEE5-D95E-C251-17223CCE2C4D}"/>
              </a:ext>
            </a:extLst>
          </p:cNvPr>
          <p:cNvSpPr/>
          <p:nvPr/>
        </p:nvSpPr>
        <p:spPr>
          <a:xfrm>
            <a:off x="2349499" y="3472108"/>
            <a:ext cx="4560079" cy="2371091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1460500" y="420286"/>
            <a:ext cx="6172200" cy="2998525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стол, рисунок,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FA43457-DBF9-BB85-A6C2-0FF8A68E3F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199" y="499325"/>
            <a:ext cx="1440665" cy="1440665"/>
          </a:xfrm>
          <a:prstGeom prst="rect">
            <a:avLst/>
          </a:prstGeom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4AEA405D-700F-3310-DC0A-83C78AFAA7A8}"/>
              </a:ext>
            </a:extLst>
          </p:cNvPr>
          <p:cNvGrpSpPr/>
          <p:nvPr/>
        </p:nvGrpSpPr>
        <p:grpSpPr>
          <a:xfrm>
            <a:off x="1717637" y="1522319"/>
            <a:ext cx="1650657" cy="1650657"/>
            <a:chOff x="2181952" y="724492"/>
            <a:chExt cx="1386748" cy="1386748"/>
          </a:xfrm>
        </p:grpSpPr>
        <p:pic>
          <p:nvPicPr>
            <p:cNvPr id="22" name="Рисунок 21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D3F08F8-535B-2612-2C7E-D9F6A5115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3257D5A5-D1C4-FAEF-7A60-4BE012FC9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866C6544-3A09-DE6F-B347-5FFAC785B8BF}"/>
              </a:ext>
            </a:extLst>
          </p:cNvPr>
          <p:cNvGrpSpPr/>
          <p:nvPr/>
        </p:nvGrpSpPr>
        <p:grpSpPr>
          <a:xfrm>
            <a:off x="5842084" y="374812"/>
            <a:ext cx="1672667" cy="1650657"/>
            <a:chOff x="2591583" y="3756497"/>
            <a:chExt cx="1727600" cy="1704868"/>
          </a:xfrm>
        </p:grpSpPr>
        <p:pic>
          <p:nvPicPr>
            <p:cNvPr id="35" name="Рисунок 34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9567BF39-235A-08A4-905F-5D2908D6A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924" y="4682140"/>
              <a:ext cx="665567" cy="665567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микроскоп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A5A2EAD4-7FF8-38F3-A775-E4C5EFC96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583" y="3756497"/>
              <a:ext cx="1690954" cy="1690954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CC868FF9-F62B-9E39-D1BD-8282E85C1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3616" y="4729896"/>
              <a:ext cx="665567" cy="66556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1516CDA3-9D04-9736-416C-1D4236B39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0832" y="4795798"/>
              <a:ext cx="665567" cy="665567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730D3C5E-B48F-12FD-D38E-0F5213E713E5}"/>
              </a:ext>
            </a:extLst>
          </p:cNvPr>
          <p:cNvGrpSpPr/>
          <p:nvPr/>
        </p:nvGrpSpPr>
        <p:grpSpPr>
          <a:xfrm>
            <a:off x="5842084" y="1942698"/>
            <a:ext cx="1938524" cy="1478767"/>
            <a:chOff x="3812352" y="3314931"/>
            <a:chExt cx="2678323" cy="2043108"/>
          </a:xfrm>
        </p:grpSpPr>
        <p:pic>
          <p:nvPicPr>
            <p:cNvPr id="24" name="Рисунок 23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653C4FDB-BAC0-86F6-2E23-0A6E7D37F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954EF01D-515F-D82C-7DD7-A2C6E14755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40" name="Рисунок 39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71A48A2F-5BCB-9C3E-2920-49BF69F9BC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26" name="Рисунок 25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2FA72020-4D69-9CC2-8EC7-C26BBCDCB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3"/>
              <a:ext cx="1242082" cy="1287758"/>
            </a:xfrm>
            <a:prstGeom prst="rect">
              <a:avLst/>
            </a:prstGeom>
          </p:spPr>
        </p:pic>
      </p:grpSp>
      <p:pic>
        <p:nvPicPr>
          <p:cNvPr id="67" name="Рисунок 66" descr="Изображение выглядит как футбол, спортивное оборудование, футбольный мяч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DC74A339-5810-F8CC-4F5A-62F943F6787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90" y="3578944"/>
            <a:ext cx="2134988" cy="2134988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исунок, одежда, мультфильм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7CB74545-1921-D5B9-E125-6275E95351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359" y="3749678"/>
            <a:ext cx="1964254" cy="196425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D2F4AD75-42CA-57A7-A837-C5DD7AA312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323" y="356253"/>
            <a:ext cx="1507592" cy="144036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35A37CDE-BF70-298B-D6B6-E120AB6981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407" y="1670818"/>
            <a:ext cx="1650657" cy="1650657"/>
          </a:xfrm>
          <a:prstGeom prst="rect">
            <a:avLst/>
          </a:prstGeom>
        </p:spPr>
      </p:pic>
      <p:pic>
        <p:nvPicPr>
          <p:cNvPr id="7" name="Рисунок 6" descr="Изображение выглядит как лошадь, жеребец, кобыла, грива&#10;&#10;Автоматически созданное описание">
            <a:extLst>
              <a:ext uri="{FF2B5EF4-FFF2-40B4-BE49-F238E27FC236}">
                <a16:creationId xmlns:a16="http://schemas.microsoft.com/office/drawing/2014/main" id="{849B842A-62AE-4769-CEE9-3AB24048493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507" y="3249969"/>
            <a:ext cx="2617023" cy="261702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анец, танцы, платье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F74E51CE-7F12-4062-8655-81CA54E1439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499" y="3557260"/>
            <a:ext cx="2066087" cy="2066087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B9BEF3E1-65F9-A5D0-941A-2D0570CC0343}"/>
              </a:ext>
            </a:extLst>
          </p:cNvPr>
          <p:cNvGrpSpPr/>
          <p:nvPr/>
        </p:nvGrpSpPr>
        <p:grpSpPr>
          <a:xfrm>
            <a:off x="9405877" y="1045480"/>
            <a:ext cx="875668" cy="875668"/>
            <a:chOff x="9405877" y="1106568"/>
            <a:chExt cx="875668" cy="875668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D050F809-27C0-1991-8C33-458E2CBFE0A3}"/>
                </a:ext>
              </a:extLst>
            </p:cNvPr>
            <p:cNvSpPr/>
            <p:nvPr/>
          </p:nvSpPr>
          <p:spPr>
            <a:xfrm>
              <a:off x="9405877" y="1106568"/>
              <a:ext cx="875668" cy="875668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3" name="Рисунок 12" descr="Повторить со сплошной заливкой">
              <a:extLst>
                <a:ext uri="{FF2B5EF4-FFF2-40B4-BE49-F238E27FC236}">
                  <a16:creationId xmlns:a16="http://schemas.microsoft.com/office/drawing/2014/main" id="{73C9555D-7A42-E66E-73BD-F235DD564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9484023" y="1190517"/>
              <a:ext cx="724908" cy="724908"/>
            </a:xfrm>
            <a:prstGeom prst="rect">
              <a:avLst/>
            </a:prstGeom>
          </p:spPr>
        </p:pic>
      </p:grpSp>
      <p:pic>
        <p:nvPicPr>
          <p:cNvPr id="18" name="Рисунок 17" descr="Изображение выглядит как в помещении, занавеска, стул, театр&#10;&#10;Автоматически созданное описание">
            <a:extLst>
              <a:ext uri="{FF2B5EF4-FFF2-40B4-BE49-F238E27FC236}">
                <a16:creationId xmlns:a16="http://schemas.microsoft.com/office/drawing/2014/main" id="{B94FAA83-E1BD-D1F3-7027-186FCF5CC04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000" y="440972"/>
            <a:ext cx="1504864" cy="1504864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638BF7AF-9BA7-1F3F-EF32-7D834D4890B3}"/>
              </a:ext>
            </a:extLst>
          </p:cNvPr>
          <p:cNvGrpSpPr/>
          <p:nvPr/>
        </p:nvGrpSpPr>
        <p:grpSpPr>
          <a:xfrm>
            <a:off x="1733374" y="590178"/>
            <a:ext cx="1531330" cy="1064903"/>
            <a:chOff x="3642047" y="3048187"/>
            <a:chExt cx="1365879" cy="949847"/>
          </a:xfrm>
        </p:grpSpPr>
        <p:pic>
          <p:nvPicPr>
            <p:cNvPr id="23" name="Рисунок 22" descr="Изображение выглядит как Электронное устройство, гаджет, Мобильный телефон, Устройство связи&#10;&#10;Автоматически созданное описание">
              <a:extLst>
                <a:ext uri="{FF2B5EF4-FFF2-40B4-BE49-F238E27FC236}">
                  <a16:creationId xmlns:a16="http://schemas.microsoft.com/office/drawing/2014/main" id="{88C6B8DB-38E7-335E-A66D-2E170D60E3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6"/>
            <a:stretch/>
          </p:blipFill>
          <p:spPr>
            <a:xfrm>
              <a:off x="3642047" y="3048187"/>
              <a:ext cx="793161" cy="949847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электроника, камера, Камеры и оптика, объектив&#10;&#10;Автоматически созданное описание">
              <a:extLst>
                <a:ext uri="{FF2B5EF4-FFF2-40B4-BE49-F238E27FC236}">
                  <a16:creationId xmlns:a16="http://schemas.microsoft.com/office/drawing/2014/main" id="{3676EBCE-9D43-1778-66E2-5B6D290AB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276" y="3285156"/>
              <a:ext cx="871650" cy="673722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D5F843FE-9E26-F275-1991-7B72337B20F1}"/>
              </a:ext>
            </a:extLst>
          </p:cNvPr>
          <p:cNvGrpSpPr/>
          <p:nvPr/>
        </p:nvGrpSpPr>
        <p:grpSpPr>
          <a:xfrm>
            <a:off x="5846445" y="394328"/>
            <a:ext cx="1650657" cy="1650657"/>
            <a:chOff x="2181952" y="724492"/>
            <a:chExt cx="1386748" cy="1386748"/>
          </a:xfrm>
        </p:grpSpPr>
        <p:pic>
          <p:nvPicPr>
            <p:cNvPr id="42" name="Рисунок 41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5A13D043-2AF8-8E52-4672-BFF39238E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D35EC110-0A53-576D-5642-F55AF7A15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0FEA0BCA-66FC-610A-02C9-52083CA65246}"/>
              </a:ext>
            </a:extLst>
          </p:cNvPr>
          <p:cNvGrpSpPr/>
          <p:nvPr/>
        </p:nvGrpSpPr>
        <p:grpSpPr>
          <a:xfrm>
            <a:off x="1681420" y="1796616"/>
            <a:ext cx="1938524" cy="1478767"/>
            <a:chOff x="3812352" y="3314931"/>
            <a:chExt cx="2678323" cy="2043108"/>
          </a:xfrm>
        </p:grpSpPr>
        <p:pic>
          <p:nvPicPr>
            <p:cNvPr id="48" name="Рисунок 47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68F06BFA-6C31-E4D4-CBC3-6A315FC5B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5F611C8A-03AB-DD2F-DAA8-AEB5B470D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52" name="Рисунок 51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C6559976-00B2-A882-44BA-44BF5BEA9A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53" name="Рисунок 52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941DB8E4-0CEA-8806-C44C-F8F405170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3"/>
              <a:ext cx="1242082" cy="1287758"/>
            </a:xfrm>
            <a:prstGeom prst="rect">
              <a:avLst/>
            </a:prstGeom>
          </p:spPr>
        </p:pic>
      </p:grpSp>
      <p:pic>
        <p:nvPicPr>
          <p:cNvPr id="55" name="Рисунок 54" descr="Изображение выглядит как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E0CA9B08-6356-32C4-D88D-943546BDB5C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44" y="1816440"/>
            <a:ext cx="1650657" cy="1650657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DA2F75D7-C082-3862-4532-31635D8707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987" y="1905255"/>
            <a:ext cx="1507592" cy="1440363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мультфильм, зарисовка, иллюстрация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30DB3E04-0C5C-0BBF-04DF-EAE6F73A7CC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498" y="3423669"/>
            <a:ext cx="2419530" cy="2419530"/>
          </a:xfrm>
          <a:prstGeom prst="rect">
            <a:avLst/>
          </a:prstGeom>
        </p:spPr>
      </p:pic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F0B6FC22-530A-1508-1687-4809A5F53355}"/>
              </a:ext>
            </a:extLst>
          </p:cNvPr>
          <p:cNvGrpSpPr/>
          <p:nvPr/>
        </p:nvGrpSpPr>
        <p:grpSpPr>
          <a:xfrm>
            <a:off x="4657825" y="3418811"/>
            <a:ext cx="2389092" cy="2389092"/>
            <a:chOff x="631257" y="2312027"/>
            <a:chExt cx="1404486" cy="1404486"/>
          </a:xfrm>
        </p:grpSpPr>
        <p:pic>
          <p:nvPicPr>
            <p:cNvPr id="70" name="Рисунок 69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46013C93-6F6B-6807-716E-496FEADCA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257" y="2312027"/>
              <a:ext cx="1404486" cy="1404486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цветок, рисунок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4CEACBC-4362-0378-B9DB-76AA8747C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506" y="2773588"/>
              <a:ext cx="618551" cy="618551"/>
            </a:xfrm>
            <a:prstGeom prst="rect">
              <a:avLst/>
            </a:prstGeom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A53BD42-D967-1178-03EA-35AD4366DB5C}"/>
              </a:ext>
            </a:extLst>
          </p:cNvPr>
          <p:cNvGrpSpPr/>
          <p:nvPr/>
        </p:nvGrpSpPr>
        <p:grpSpPr>
          <a:xfrm>
            <a:off x="1707504" y="1803923"/>
            <a:ext cx="1938524" cy="1478767"/>
            <a:chOff x="3812352" y="3314931"/>
            <a:chExt cx="2678323" cy="2043108"/>
          </a:xfrm>
        </p:grpSpPr>
        <p:pic>
          <p:nvPicPr>
            <p:cNvPr id="11" name="Рисунок 10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CC427F27-4957-25A0-4ABC-DE483F8CB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A2F864CF-BE80-A0AC-C920-BDB2D93DF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27" name="Рисунок 26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7D5D4959-E1AE-7FC6-95E3-34034ACEEA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28" name="Рисунок 27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282033EA-5E95-CF25-60A7-4F415B2B7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4"/>
              <a:ext cx="1242083" cy="1287757"/>
            </a:xfrm>
            <a:prstGeom prst="rect">
              <a:avLst/>
            </a:prstGeom>
          </p:spPr>
        </p:pic>
      </p:grpSp>
      <p:pic>
        <p:nvPicPr>
          <p:cNvPr id="29" name="Рисунок 28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15B5DFDD-90C1-119D-A058-8CDAC07751F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75" y="381883"/>
            <a:ext cx="1507592" cy="1440363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80D73800-5602-5BC4-9D7D-A45749385277}"/>
              </a:ext>
            </a:extLst>
          </p:cNvPr>
          <p:cNvGrpSpPr/>
          <p:nvPr/>
        </p:nvGrpSpPr>
        <p:grpSpPr>
          <a:xfrm>
            <a:off x="3935246" y="2071259"/>
            <a:ext cx="1531330" cy="1064903"/>
            <a:chOff x="3642047" y="3048187"/>
            <a:chExt cx="1365879" cy="949847"/>
          </a:xfrm>
        </p:grpSpPr>
        <p:pic>
          <p:nvPicPr>
            <p:cNvPr id="34" name="Рисунок 33" descr="Изображение выглядит как Электронное устройство, гаджет, Мобильный телефон, Устройство связи&#10;&#10;Автоматически созданное описание">
              <a:extLst>
                <a:ext uri="{FF2B5EF4-FFF2-40B4-BE49-F238E27FC236}">
                  <a16:creationId xmlns:a16="http://schemas.microsoft.com/office/drawing/2014/main" id="{7F4EA8D4-5DC9-2982-57AC-C1CEF4BBFE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6"/>
            <a:stretch/>
          </p:blipFill>
          <p:spPr>
            <a:xfrm>
              <a:off x="3642047" y="3048187"/>
              <a:ext cx="793161" cy="949847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электроника, камера, Камеры и оптика, объектив&#10;&#10;Автоматически созданное описание">
              <a:extLst>
                <a:ext uri="{FF2B5EF4-FFF2-40B4-BE49-F238E27FC236}">
                  <a16:creationId xmlns:a16="http://schemas.microsoft.com/office/drawing/2014/main" id="{E5924705-4297-E2A8-374C-3098A1ADC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276" y="3285156"/>
              <a:ext cx="871650" cy="673722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7F7B5DB6-912C-75DC-6BD5-9F697F60D4E1}"/>
              </a:ext>
            </a:extLst>
          </p:cNvPr>
          <p:cNvGrpSpPr/>
          <p:nvPr/>
        </p:nvGrpSpPr>
        <p:grpSpPr>
          <a:xfrm>
            <a:off x="1667487" y="306628"/>
            <a:ext cx="1650657" cy="1650657"/>
            <a:chOff x="2181952" y="724492"/>
            <a:chExt cx="1386748" cy="1386748"/>
          </a:xfrm>
        </p:grpSpPr>
        <p:pic>
          <p:nvPicPr>
            <p:cNvPr id="46" name="Рисунок 45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4FE3AA8-7ABD-BBE7-F8C7-F587543A8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A002C73A-E517-71A9-E5DC-AAA0948B0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61DAA1DF-81FF-CF04-8C26-F12B594DDEED}"/>
              </a:ext>
            </a:extLst>
          </p:cNvPr>
          <p:cNvGrpSpPr/>
          <p:nvPr/>
        </p:nvGrpSpPr>
        <p:grpSpPr>
          <a:xfrm>
            <a:off x="5890731" y="1828759"/>
            <a:ext cx="1591541" cy="1570598"/>
            <a:chOff x="2591583" y="3756497"/>
            <a:chExt cx="1727600" cy="1704868"/>
          </a:xfrm>
        </p:grpSpPr>
        <p:pic>
          <p:nvPicPr>
            <p:cNvPr id="58" name="Рисунок 57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860D3D9C-2815-9F41-662D-7F380684F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924" y="4682140"/>
              <a:ext cx="665567" cy="665567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микроскоп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C6E588AC-EDB6-F0A8-3F56-CDC2A936F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583" y="3756497"/>
              <a:ext cx="1690954" cy="1690954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4EBDFBC8-3B0A-4BD7-C0E2-255CB0EC8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3616" y="4729896"/>
              <a:ext cx="665567" cy="665567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3CEB3A1B-AD95-98EF-DDBF-B732384B7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0832" y="4795798"/>
              <a:ext cx="665567" cy="665567"/>
            </a:xfrm>
            <a:prstGeom prst="rect">
              <a:avLst/>
            </a:prstGeom>
          </p:spPr>
        </p:pic>
      </p:grpSp>
      <p:pic>
        <p:nvPicPr>
          <p:cNvPr id="63" name="Рисунок 62" descr="Изображение выглядит как стол, рисунок,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0383E85-AA05-D4C8-C62E-4F511F8F45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776" y="438245"/>
            <a:ext cx="1507591" cy="1507591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334" y="185155"/>
            <a:ext cx="5342785" cy="5438192"/>
          </a:xfrm>
          <a:prstGeom prst="rect">
            <a:avLst/>
          </a:prstGeom>
        </p:spPr>
      </p:pic>
      <p:pic>
        <p:nvPicPr>
          <p:cNvPr id="249" name="Picture 248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208914" y="2573605"/>
            <a:ext cx="2305050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1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0.26953 0.5277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77" y="2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09531 0.3458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6" y="1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-0.10052 0.50024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-0.08321 0.48541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2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0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0.25768 0.31783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78" y="1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500"/>
                            </p:stCondLst>
                            <p:childTnLst>
                              <p:par>
                                <p:cTn id="2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0.98998 -0.13125 " pathEditMode="relative" rAng="0" ptsTypes="AA">
                                      <p:cBhvr>
                                        <p:cTn id="2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92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-0.26758 0.29815 " pathEditMode="relative" rAng="0" ptsTypes="AA">
                                      <p:cBhvr>
                                        <p:cTn id="23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85" y="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2000"/>
                            </p:stCondLst>
                            <p:childTnLst>
                              <p:par>
                                <p:cTn id="2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500"/>
                            </p:stCondLst>
                            <p:childTnLst>
                              <p:par>
                                <p:cTn id="2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0.68138 -0.38935 " pathEditMode="relative" rAng="0" ptsTypes="AA">
                                      <p:cBhvr>
                                        <p:cTn id="24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62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50</cp:revision>
  <dcterms:created xsi:type="dcterms:W3CDTF">2024-07-21T13:02:50Z</dcterms:created>
  <dcterms:modified xsi:type="dcterms:W3CDTF">2024-08-29T12:18:38Z</dcterms:modified>
</cp:coreProperties>
</file>