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619125"/>
            <a:ext cx="8257581" cy="5581650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: вправо 19"/>
          <p:cNvSpPr/>
          <p:nvPr/>
        </p:nvSpPr>
        <p:spPr>
          <a:xfrm>
            <a:off x="3854478" y="3234975"/>
            <a:ext cx="1203444" cy="596098"/>
          </a:xfrm>
          <a:prstGeom prst="rightArrow">
            <a:avLst>
              <a:gd name="adj1" fmla="val 50000"/>
              <a:gd name="adj2" fmla="val 5790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849794" y="1324054"/>
            <a:ext cx="3724275" cy="4257510"/>
            <a:chOff x="4849794" y="1324054"/>
            <a:chExt cx="3724275" cy="4257510"/>
          </a:xfrm>
        </p:grpSpPr>
        <p:sp>
          <p:nvSpPr>
            <p:cNvPr id="14" name="TextBox 13"/>
            <p:cNvSpPr txBox="1"/>
            <p:nvPr/>
          </p:nvSpPr>
          <p:spPr>
            <a:xfrm>
              <a:off x="5467594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Косметика, духи&#10;&#10;Автоматически созданное описание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9794" y="1857289"/>
              <a:ext cx="3724275" cy="3724275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558978" y="1324054"/>
            <a:ext cx="3374975" cy="4082861"/>
            <a:chOff x="558978" y="1324054"/>
            <a:chExt cx="3374975" cy="4082861"/>
          </a:xfrm>
        </p:grpSpPr>
        <p:sp>
          <p:nvSpPr>
            <p:cNvPr id="12" name="TextBox 11"/>
            <p:cNvSpPr txBox="1"/>
            <p:nvPr/>
          </p:nvSpPr>
          <p:spPr>
            <a:xfrm>
              <a:off x="1002128" y="1324054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цветок, растение, рисунок, мак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978" y="2031940"/>
              <a:ext cx="3374975" cy="3374975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3020C542-80EC-557E-20A6-C41F65F51A93}"/>
              </a:ext>
            </a:extLst>
          </p:cNvPr>
          <p:cNvGrpSpPr/>
          <p:nvPr/>
        </p:nvGrpSpPr>
        <p:grpSpPr>
          <a:xfrm>
            <a:off x="4716477" y="1317592"/>
            <a:ext cx="3527826" cy="4156052"/>
            <a:chOff x="4690685" y="1310840"/>
            <a:chExt cx="3527826" cy="4156052"/>
          </a:xfrm>
        </p:grpSpPr>
        <p:sp>
          <p:nvSpPr>
            <p:cNvPr id="19" name="TextBox 18"/>
            <p:cNvSpPr txBox="1"/>
            <p:nvPr/>
          </p:nvSpPr>
          <p:spPr>
            <a:xfrm>
              <a:off x="5486389" y="131084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30BF7F6-DAEA-24A0-991B-C0F0507BF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0685" y="1939066"/>
              <a:ext cx="3527826" cy="3527826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62D2B2E0-9A51-6A67-A25B-A19D53D679C1}"/>
              </a:ext>
            </a:extLst>
          </p:cNvPr>
          <p:cNvGrpSpPr/>
          <p:nvPr/>
        </p:nvGrpSpPr>
        <p:grpSpPr>
          <a:xfrm>
            <a:off x="770530" y="1314358"/>
            <a:ext cx="3003204" cy="3896975"/>
            <a:chOff x="744738" y="1307606"/>
            <a:chExt cx="3003204" cy="3896975"/>
          </a:xfrm>
        </p:grpSpPr>
        <p:sp>
          <p:nvSpPr>
            <p:cNvPr id="21" name="TextBox 20"/>
            <p:cNvSpPr txBox="1"/>
            <p:nvPr/>
          </p:nvSpPr>
          <p:spPr>
            <a:xfrm>
              <a:off x="1007264" y="1307606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АМА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3" name="Рисунок 42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20AF0539-818E-78F8-2000-5A97CA6AC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738" y="2201377"/>
              <a:ext cx="3003204" cy="3003204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289C758-9FAE-482C-164A-36AD8D3204D8}"/>
              </a:ext>
            </a:extLst>
          </p:cNvPr>
          <p:cNvGrpSpPr/>
          <p:nvPr/>
        </p:nvGrpSpPr>
        <p:grpSpPr>
          <a:xfrm>
            <a:off x="743831" y="1314358"/>
            <a:ext cx="2877556" cy="3633544"/>
            <a:chOff x="13032387" y="428308"/>
            <a:chExt cx="2877556" cy="3633544"/>
          </a:xfrm>
        </p:grpSpPr>
        <p:sp>
          <p:nvSpPr>
            <p:cNvPr id="28" name="TextBox 27"/>
            <p:cNvSpPr txBox="1"/>
            <p:nvPr/>
          </p:nvSpPr>
          <p:spPr>
            <a:xfrm>
              <a:off x="13421266" y="428308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</a:t>
              </a:r>
              <a:r>
                <a:rPr lang="uk-UA" sz="4000" dirty="0">
                  <a:ln w="0"/>
                  <a:solidFill>
                    <a:schemeClr val="accent4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ОНИ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Рисунок 40" descr="Изображение выглядит как аксессуар, корона, королевские драгоценности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CCE3956C-1DF9-1297-82B8-5511E5238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387" y="1184981"/>
              <a:ext cx="2093240" cy="2063964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аксессуар, корона, королевские драгоценности, Модный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95CC606C-A808-CFC6-6E94-D81EF63A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2601" y="1997888"/>
              <a:ext cx="2093240" cy="2063964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8B869D2-7CA0-81AB-1C52-35EE0EAB17E8}"/>
              </a:ext>
            </a:extLst>
          </p:cNvPr>
          <p:cNvGrpSpPr/>
          <p:nvPr/>
        </p:nvGrpSpPr>
        <p:grpSpPr>
          <a:xfrm>
            <a:off x="4463051" y="1347298"/>
            <a:ext cx="4350656" cy="3908956"/>
            <a:chOff x="16977522" y="448581"/>
            <a:chExt cx="4350656" cy="3908956"/>
          </a:xfrm>
        </p:grpSpPr>
        <p:sp>
          <p:nvSpPr>
            <p:cNvPr id="29" name="TextBox 28"/>
            <p:cNvSpPr txBox="1"/>
            <p:nvPr/>
          </p:nvSpPr>
          <p:spPr>
            <a:xfrm>
              <a:off x="17900391" y="448581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</a:t>
              </a:r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ОНИ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колонна, пьедеста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7401AB1-A357-71FB-0E93-DEAE46B38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7522" y="1442628"/>
              <a:ext cx="2914909" cy="2914909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колонна, пьедеста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CFD61D1-EA2B-0D78-4949-A1D7C80EDF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13269" y="1442628"/>
              <a:ext cx="2914909" cy="2914909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3D80FEB9-2357-EF17-157A-288B283D608A}"/>
              </a:ext>
            </a:extLst>
          </p:cNvPr>
          <p:cNvGrpSpPr/>
          <p:nvPr/>
        </p:nvGrpSpPr>
        <p:grpSpPr>
          <a:xfrm>
            <a:off x="1075942" y="1277248"/>
            <a:ext cx="2488677" cy="3365710"/>
            <a:chOff x="13511105" y="5833045"/>
            <a:chExt cx="2488677" cy="3365710"/>
          </a:xfrm>
        </p:grpSpPr>
        <p:sp>
          <p:nvSpPr>
            <p:cNvPr id="11" name="TextBox 10"/>
            <p:cNvSpPr txBox="1"/>
            <p:nvPr/>
          </p:nvSpPr>
          <p:spPr>
            <a:xfrm>
              <a:off x="13511105" y="5833045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ИС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Рисунок 32" descr="Изображение выглядит как рис, еда&#10;&#10;Автоматически созданное описание">
              <a:extLst>
                <a:ext uri="{FF2B5EF4-FFF2-40B4-BE49-F238E27FC236}">
                  <a16:creationId xmlns:a16="http://schemas.microsoft.com/office/drawing/2014/main" id="{DAC7DAAE-F525-A8BA-6F62-913CA605B0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30068" y="6876980"/>
              <a:ext cx="2321775" cy="23217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6DE869C8-85F1-4674-1ADA-58D044BEBA0E}"/>
              </a:ext>
            </a:extLst>
          </p:cNvPr>
          <p:cNvGrpSpPr/>
          <p:nvPr/>
        </p:nvGrpSpPr>
        <p:grpSpPr>
          <a:xfrm>
            <a:off x="5303318" y="1340501"/>
            <a:ext cx="2808130" cy="3804780"/>
            <a:chOff x="18044170" y="5812772"/>
            <a:chExt cx="2808130" cy="3804780"/>
          </a:xfrm>
        </p:grpSpPr>
        <p:sp>
          <p:nvSpPr>
            <p:cNvPr id="13" name="TextBox 12"/>
            <p:cNvSpPr txBox="1"/>
            <p:nvPr/>
          </p:nvSpPr>
          <p:spPr>
            <a:xfrm>
              <a:off x="18059255" y="5812772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ИС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Рисунок 37" descr="Изображение выглядит как лиса,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360A7756-23F7-E4D0-0679-F32F94DD2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44170" y="6809422"/>
              <a:ext cx="2808130" cy="280813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1F36EF03-108F-362A-0AB4-88725E275BEF}"/>
              </a:ext>
            </a:extLst>
          </p:cNvPr>
          <p:cNvGrpSpPr/>
          <p:nvPr/>
        </p:nvGrpSpPr>
        <p:grpSpPr>
          <a:xfrm>
            <a:off x="5341687" y="1300810"/>
            <a:ext cx="2532910" cy="3751366"/>
            <a:chOff x="5167746" y="5758641"/>
            <a:chExt cx="2532910" cy="375136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AB01AC6-21DF-17E6-4980-0C9DFF533528}"/>
                </a:ext>
              </a:extLst>
            </p:cNvPr>
            <p:cNvSpPr txBox="1"/>
            <p:nvPr/>
          </p:nvSpPr>
          <p:spPr>
            <a:xfrm>
              <a:off x="5167746" y="5758641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A7BAAA9-99E7-C8CE-B77F-06D704F19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751" y="7011102"/>
              <a:ext cx="2498905" cy="2498905"/>
            </a:xfrm>
            <a:prstGeom prst="rect">
              <a:avLst/>
            </a:prstGeom>
          </p:spPr>
        </p:pic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1EEB55FD-9746-FDBB-94D0-648E4B86B23A}"/>
              </a:ext>
            </a:extLst>
          </p:cNvPr>
          <p:cNvGrpSpPr/>
          <p:nvPr/>
        </p:nvGrpSpPr>
        <p:grpSpPr>
          <a:xfrm>
            <a:off x="759297" y="1314358"/>
            <a:ext cx="3121965" cy="4057999"/>
            <a:chOff x="-271560" y="5969670"/>
            <a:chExt cx="3121965" cy="4057999"/>
          </a:xfrm>
        </p:grpSpPr>
        <p:pic>
          <p:nvPicPr>
            <p:cNvPr id="23" name="Рисунок 22" descr="Изображение выглядит как беспозвоночный, насекомое, жук, членистоногие&#10;&#10;Автоматически созданное описание">
              <a:extLst>
                <a:ext uri="{FF2B5EF4-FFF2-40B4-BE49-F238E27FC236}">
                  <a16:creationId xmlns:a16="http://schemas.microsoft.com/office/drawing/2014/main" id="{05A5A5FD-0993-BAE7-436B-DC83F7231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71560" y="6905704"/>
              <a:ext cx="3121965" cy="3121965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2384D60-05EF-44A4-A2A2-4D6C5F157474}"/>
                </a:ext>
              </a:extLst>
            </p:cNvPr>
            <p:cNvSpPr txBox="1"/>
            <p:nvPr/>
          </p:nvSpPr>
          <p:spPr>
            <a:xfrm>
              <a:off x="45085" y="5969670"/>
              <a:ext cx="2488677" cy="70788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dirty="0">
                  <a:ln w="0"/>
                  <a:solidFill>
                    <a:srgbClr val="FFC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uk-UA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УК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64880" y="2528570"/>
            <a:ext cx="35814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D9214A-8458-4E57-9450-C55CB774329D}"/>
</file>

<file path=customXml/itemProps2.xml><?xml version="1.0" encoding="utf-8"?>
<ds:datastoreItem xmlns:ds="http://schemas.openxmlformats.org/officeDocument/2006/customXml" ds:itemID="{F67101AC-66B9-4C55-930F-F71BCAA9EDEF}"/>
</file>

<file path=customXml/itemProps3.xml><?xml version="1.0" encoding="utf-8"?>
<ds:datastoreItem xmlns:ds="http://schemas.openxmlformats.org/officeDocument/2006/customXml" ds:itemID="{E5C7FBF9-2B33-4CCD-8095-4AEDCF488F5E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2024-04-26T07:01:00Z</dcterms:created>
  <dcterms:modified xsi:type="dcterms:W3CDTF">2025-01-03T15:29:08Z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F9191EE82220457D89FFB41D1AB934A1_12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