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9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63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5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5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81784" y="586039"/>
            <a:ext cx="7728473" cy="5457642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8" y="392628"/>
            <a:ext cx="7815943" cy="565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8" y="2823214"/>
            <a:ext cx="2822168" cy="282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59" y="426720"/>
            <a:ext cx="1062104" cy="10621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46577" y="3095468"/>
            <a:ext cx="2781680" cy="2346017"/>
          </a:xfrm>
          <a:prstGeom prst="ellipse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7" y="1041175"/>
            <a:ext cx="1667051" cy="1667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57" y="792549"/>
            <a:ext cx="1915677" cy="191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5" y="1331355"/>
            <a:ext cx="1041248" cy="1086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0" y="1171119"/>
            <a:ext cx="1142901" cy="115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20" y="1156524"/>
            <a:ext cx="1389597" cy="138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3115" y="1254542"/>
            <a:ext cx="800305" cy="1086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6" y="1096273"/>
            <a:ext cx="1525416" cy="1525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" y="68466"/>
            <a:ext cx="882040" cy="97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8" y="724039"/>
            <a:ext cx="2074110" cy="207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08" y="1003716"/>
            <a:ext cx="1704510" cy="1704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998888"/>
            <a:ext cx="1640254" cy="164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6" y="1017358"/>
            <a:ext cx="1769611" cy="176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45" y="1104041"/>
            <a:ext cx="1967088" cy="1475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95" y="1106634"/>
            <a:ext cx="1645875" cy="1645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5" y="1039323"/>
            <a:ext cx="1665932" cy="1665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6" y="157842"/>
            <a:ext cx="3174160" cy="3174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47" y="2155575"/>
            <a:ext cx="2800558" cy="2739676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288" y="2949143"/>
            <a:ext cx="2486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7318 0.02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5 0.33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586 0.372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6 0.356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6172 0.36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6628 0.373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6107 0.369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5742 0.3613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06119 0.3525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6432 0.306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5091 0.324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5625 0.321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5651 0.328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6549 0.342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081 0.3344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38E9BE-9C58-4C8E-B9DD-E5851B40950B}"/>
</file>

<file path=customXml/itemProps2.xml><?xml version="1.0" encoding="utf-8"?>
<ds:datastoreItem xmlns:ds="http://schemas.openxmlformats.org/officeDocument/2006/customXml" ds:itemID="{40BFA504-A2B0-4281-BC2E-DF2CEAA47792}"/>
</file>

<file path=customXml/itemProps3.xml><?xml version="1.0" encoding="utf-8"?>
<ds:datastoreItem xmlns:ds="http://schemas.openxmlformats.org/officeDocument/2006/customXml" ds:itemID="{C06F7859-4A0F-4BF2-B2C0-CED749BF4C7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7</cp:revision>
  <dcterms:created xsi:type="dcterms:W3CDTF">2024-12-05T14:50:34Z</dcterms:created>
  <dcterms:modified xsi:type="dcterms:W3CDTF">2024-12-12T22:39:22Z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