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352" y="4425043"/>
            <a:ext cx="17811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4A83B4-B692-4C1A-97FC-CB3B08DE1ACF}"/>
</file>

<file path=customXml/itemProps2.xml><?xml version="1.0" encoding="utf-8"?>
<ds:datastoreItem xmlns:ds="http://schemas.openxmlformats.org/officeDocument/2006/customXml" ds:itemID="{D200B888-7716-4FDC-84ED-218519D342EB}"/>
</file>

<file path=customXml/itemProps3.xml><?xml version="1.0" encoding="utf-8"?>
<ds:datastoreItem xmlns:ds="http://schemas.openxmlformats.org/officeDocument/2006/customXml" ds:itemID="{CC00A7EB-3411-4D50-AC8E-C2F8D4EF064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