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3962" y="2704752"/>
            <a:ext cx="27622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2024-10-30T11:33:36Z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