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A8542B5-0143-30BC-A60E-09ADB67811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2257" y="2536883"/>
            <a:ext cx="1532003" cy="15320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A86D6520-E8EA-032F-B344-CD581AC886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5375" y="544783"/>
            <a:ext cx="1834933" cy="18349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1357A216-2F25-E59E-1100-B074B69F53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9506" y="3816603"/>
            <a:ext cx="2230691" cy="223069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еда, посуда, блюдо, тарелка&#10;&#10;Автоматически созданное описание">
            <a:extLst>
              <a:ext uri="{FF2B5EF4-FFF2-40B4-BE49-F238E27FC236}">
                <a16:creationId xmlns:a16="http://schemas.microsoft.com/office/drawing/2014/main" id="{DAA6B4F4-7879-2F2D-D3DD-7868AFBF2A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4243" y="2123838"/>
            <a:ext cx="2231808" cy="167385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E6FBB69F-B638-86B5-14B7-7CEDE88D8C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2160" y="3914495"/>
            <a:ext cx="2027423" cy="1802154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2215" y="3141345"/>
            <a:ext cx="2200275" cy="329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39414 0.4976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0859 0.2428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7304 0.0490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25547 0.3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2024-06-06T14:12:50Z</dcterms:created>
  <dcterms:modified xsi:type="dcterms:W3CDTF">2024-11-04T14:44:59Z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