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Ірина Сапранкова" initials="СІ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/>
          <p:cNvSpPr/>
          <p:nvPr/>
        </p:nvSpPr>
        <p:spPr>
          <a:xfrm>
            <a:off x="3433533" y="1230283"/>
            <a:ext cx="5824901" cy="4414059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rgbClr val="C0E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41388" y="3365710"/>
            <a:ext cx="1903104" cy="27590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5697" y="986348"/>
            <a:ext cx="2314673" cy="23117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0344" y="1443631"/>
            <a:ext cx="1507529" cy="153899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966279">
            <a:off x="4954848" y="1739819"/>
            <a:ext cx="2314673" cy="231177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395794">
            <a:off x="5888400" y="2104867"/>
            <a:ext cx="609852" cy="2175322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686170">
            <a:off x="3413888" y="2897908"/>
            <a:ext cx="2314673" cy="231177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0319" y="3560639"/>
            <a:ext cx="1360448" cy="136044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38423">
            <a:off x="5100473" y="3589327"/>
            <a:ext cx="2314673" cy="231177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9252" y="3648955"/>
            <a:ext cx="2061759" cy="21172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1031">
            <a:off x="6776409" y="994274"/>
            <a:ext cx="2314673" cy="231177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737353">
            <a:off x="6826140" y="2963011"/>
            <a:ext cx="2435419" cy="243237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87975" y="1421755"/>
            <a:ext cx="1986826" cy="1494973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00504" y="3206853"/>
            <a:ext cx="1980094" cy="1980094"/>
          </a:xfrm>
          <a:prstGeom prst="rect">
            <a:avLst/>
          </a:prstGeom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64345" y="2421255"/>
            <a:ext cx="2686050" cy="276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31797 0.6004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98" y="3002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-0.30287 0.445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43" y="2226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-0.14974 0.3143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7" y="1571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54921 0.6391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61" y="3194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-0.50339 0.3222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69" y="16111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-0.39414 0.1775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886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13</cp:revision>
  <dcterms:created xsi:type="dcterms:W3CDTF">2024-04-20T18:19:00Z</dcterms:created>
  <dcterms:modified xsi:type="dcterms:W3CDTF">2024-10-28T09:39:35Z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D4814516B4854ED098FFACC49CC195D9_12</vt:lpwstr>
  </property>
  <property fmtid="{D5CDD505-2E9C-101B-9397-08002B2CF9AE}" pid="3" name="KSOProductBuildVer">
    <vt:lpwstr>1033-12.2.0.17153</vt:lpwstr>
  </property>
</Properties>
</file>