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" y="-7624"/>
            <a:ext cx="12191751" cy="686562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987241" y="5042786"/>
            <a:ext cx="1070700" cy="723237"/>
            <a:chOff x="7062944" y="4997234"/>
            <a:chExt cx="1070700" cy="723237"/>
          </a:xfrm>
        </p:grpSpPr>
        <p:pic>
          <p:nvPicPr>
            <p:cNvPr id="10" name="Рисунок 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 rot="1992933">
            <a:off x="6473241" y="5184741"/>
            <a:ext cx="1070700" cy="723237"/>
            <a:chOff x="7062944" y="4997234"/>
            <a:chExt cx="1070700" cy="723237"/>
          </a:xfrm>
        </p:grpSpPr>
        <p:pic>
          <p:nvPicPr>
            <p:cNvPr id="67" name="Рисунок 6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20184422">
            <a:off x="5641897" y="4642816"/>
            <a:ext cx="1070700" cy="723237"/>
            <a:chOff x="7062944" y="4997234"/>
            <a:chExt cx="1070700" cy="723237"/>
          </a:xfrm>
        </p:grpSpPr>
        <p:pic>
          <p:nvPicPr>
            <p:cNvPr id="70" name="Рисунок 6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rot="20184422">
            <a:off x="2959866" y="4487044"/>
            <a:ext cx="1228976" cy="646694"/>
            <a:chOff x="6904668" y="5269649"/>
            <a:chExt cx="1228976" cy="646694"/>
          </a:xfrm>
        </p:grpSpPr>
        <p:pic>
          <p:nvPicPr>
            <p:cNvPr id="73" name="Рисунок 7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047885" y="5126432"/>
              <a:ext cx="646694" cy="93312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 rot="1128909">
            <a:off x="2272579" y="3999749"/>
            <a:ext cx="1070700" cy="723237"/>
            <a:chOff x="7062944" y="4997234"/>
            <a:chExt cx="1070700" cy="723237"/>
          </a:xfrm>
        </p:grpSpPr>
        <p:pic>
          <p:nvPicPr>
            <p:cNvPr id="76" name="Рисунок 7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 rot="1128909" flipH="1">
            <a:off x="2690262" y="2577316"/>
            <a:ext cx="1041374" cy="723237"/>
            <a:chOff x="7062944" y="4997234"/>
            <a:chExt cx="1070700" cy="723237"/>
          </a:xfrm>
        </p:grpSpPr>
        <p:pic>
          <p:nvPicPr>
            <p:cNvPr id="79" name="Рисунок 78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 rot="2967359" flipH="1">
            <a:off x="3904916" y="2692701"/>
            <a:ext cx="1041375" cy="723237"/>
            <a:chOff x="7062944" y="4997234"/>
            <a:chExt cx="1070701" cy="723237"/>
          </a:xfrm>
        </p:grpSpPr>
        <p:pic>
          <p:nvPicPr>
            <p:cNvPr id="82" name="Рисунок 81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419801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2871532" flipH="1">
            <a:off x="5303284" y="3054014"/>
            <a:ext cx="1041374" cy="723237"/>
            <a:chOff x="7062944" y="4997234"/>
            <a:chExt cx="1070700" cy="723237"/>
          </a:xfrm>
        </p:grpSpPr>
        <p:pic>
          <p:nvPicPr>
            <p:cNvPr id="85" name="Рисунок 84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 flipH="1">
            <a:off x="8492398" y="3548983"/>
            <a:ext cx="1036196" cy="723237"/>
            <a:chOff x="7062944" y="4997234"/>
            <a:chExt cx="1070700" cy="723237"/>
          </a:xfrm>
        </p:grpSpPr>
        <p:pic>
          <p:nvPicPr>
            <p:cNvPr id="88" name="Рисунок 87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9906188" y="2919652"/>
            <a:ext cx="864899" cy="731339"/>
            <a:chOff x="7062944" y="4997234"/>
            <a:chExt cx="1070700" cy="723237"/>
          </a:xfrm>
        </p:grpSpPr>
        <p:pic>
          <p:nvPicPr>
            <p:cNvPr id="91" name="Рисунок 90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 rot="20122517">
            <a:off x="9292285" y="2336744"/>
            <a:ext cx="957375" cy="666233"/>
            <a:chOff x="7062944" y="4997234"/>
            <a:chExt cx="1070700" cy="745096"/>
          </a:xfrm>
        </p:grpSpPr>
        <p:pic>
          <p:nvPicPr>
            <p:cNvPr id="94" name="Рисунок 93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7419800" y="5329280"/>
              <a:ext cx="713844" cy="41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rot="20122517">
            <a:off x="8245534" y="2244122"/>
            <a:ext cx="1070700" cy="723237"/>
            <a:chOff x="7062944" y="4997234"/>
            <a:chExt cx="1070700" cy="723237"/>
          </a:xfrm>
        </p:grpSpPr>
        <p:pic>
          <p:nvPicPr>
            <p:cNvPr id="97" name="Рисунок 9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 rot="20122517">
            <a:off x="6855778" y="2090095"/>
            <a:ext cx="1070700" cy="723237"/>
            <a:chOff x="7062944" y="4997234"/>
            <a:chExt cx="1070700" cy="723237"/>
          </a:xfrm>
        </p:grpSpPr>
        <p:pic>
          <p:nvPicPr>
            <p:cNvPr id="100" name="Рисунок 9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1128909" flipH="1">
            <a:off x="5869854" y="1047023"/>
            <a:ext cx="1041374" cy="723237"/>
            <a:chOff x="7062944" y="4997234"/>
            <a:chExt cx="1070700" cy="723237"/>
          </a:xfrm>
        </p:grpSpPr>
        <p:pic>
          <p:nvPicPr>
            <p:cNvPr id="103" name="Рисунок 10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2967359" flipH="1">
            <a:off x="6866135" y="963186"/>
            <a:ext cx="1041374" cy="723237"/>
            <a:chOff x="7062944" y="4997234"/>
            <a:chExt cx="1070700" cy="723237"/>
          </a:xfrm>
        </p:grpSpPr>
        <p:pic>
          <p:nvPicPr>
            <p:cNvPr id="106" name="Рисунок 10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8" name="Стрелка: влево 7"/>
          <p:cNvSpPr/>
          <p:nvPr/>
        </p:nvSpPr>
        <p:spPr>
          <a:xfrm>
            <a:off x="9894631" y="5196414"/>
            <a:ext cx="1402019" cy="455662"/>
          </a:xfrm>
          <a:prstGeom prst="leftArrow">
            <a:avLst>
              <a:gd name="adj1" fmla="val 50000"/>
              <a:gd name="adj2" fmla="val 129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 дорогу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232">
            <a:off x="8488303" y="765089"/>
            <a:ext cx="1108968" cy="1108968"/>
          </a:xfrm>
          <a:prstGeom prst="rect">
            <a:avLst/>
          </a:prstGeom>
        </p:spPr>
      </p:pic>
      <p:pic>
        <p:nvPicPr>
          <p:cNvPr id="1028" name="корабль 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1350" y="425147"/>
            <a:ext cx="1724130" cy="17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8385">
            <a:off x="1977524" y="2742969"/>
            <a:ext cx="1092447" cy="1092447"/>
          </a:xfrm>
          <a:prstGeom prst="rect">
            <a:avLst/>
          </a:prstGeom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51" y="2865296"/>
            <a:ext cx="1376328" cy="11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11" y="1671831"/>
            <a:ext cx="1058966" cy="1058966"/>
          </a:xfrm>
          <a:prstGeom prst="rect">
            <a:avLst/>
          </a:prstGeom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189" y="1583344"/>
            <a:ext cx="1335594" cy="11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0" y="4311412"/>
            <a:ext cx="1184111" cy="1184111"/>
          </a:xfrm>
          <a:prstGeom prst="rect">
            <a:avLst/>
          </a:prstGeom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063" y="4091381"/>
            <a:ext cx="1605326" cy="1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91" y="4967953"/>
            <a:ext cx="1064195" cy="10641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371" y="4699312"/>
            <a:ext cx="1531280" cy="11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80" y="2963210"/>
            <a:ext cx="1388948" cy="1388948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377" y="2846366"/>
            <a:ext cx="1859873" cy="15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8704" r="10719" b="10011"/>
          <a:stretch>
            <a:fillRect/>
          </a:stretch>
        </p:blipFill>
        <p:spPr>
          <a:xfrm>
            <a:off x="3773648" y="1099352"/>
            <a:ext cx="3886200" cy="3994484"/>
          </a:xfrm>
          <a:prstGeom prst="rect">
            <a:avLst/>
          </a:prstGeom>
        </p:spPr>
      </p:pic>
      <p:pic>
        <p:nvPicPr>
          <p:cNvPr id="1039" name="Picture 103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356" y="4330942"/>
            <a:ext cx="2295525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2024-04-16T06:51:00Z</dcterms:created>
  <dcterms:modified xsi:type="dcterms:W3CDTF">2024-10-31T09:57:28Z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8C56679643B944B080D3B1FBD5357BF7_12</vt:lpwstr>
  </property>
  <property fmtid="{D5CDD505-2E9C-101B-9397-08002B2CF9AE}" pid="3" name="KSOProductBuildVer">
    <vt:lpwstr>1033-12.2.0.17119</vt:lpwstr>
  </property>
</Properties>
</file>