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62126" y="3305175"/>
            <a:ext cx="2667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10DC46-FBA6-4AAA-92AD-DF60AE02638F}"/>
</file>

<file path=customXml/itemProps2.xml><?xml version="1.0" encoding="utf-8"?>
<ds:datastoreItem xmlns:ds="http://schemas.openxmlformats.org/officeDocument/2006/customXml" ds:itemID="{C2FE286E-DE61-4598-A2BD-9C990F226FD7}"/>
</file>

<file path=customXml/itemProps3.xml><?xml version="1.0" encoding="utf-8"?>
<ds:datastoreItem xmlns:ds="http://schemas.openxmlformats.org/officeDocument/2006/customXml" ds:itemID="{6708C0CF-331F-4000-9187-62F7770AAF0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