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B23CD-422E-793F-5642-42863A9EA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68D2024-ED27-28CA-EFCE-92B9ECE16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EA8B35-F4C4-E32A-B9D8-71AD0C48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596D73-D4FC-B947-DA5C-D58BBC0D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B50891-62DB-6D3A-F552-2484C985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19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034E1-620F-ACB3-9736-487EF4687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981C137-A04D-361C-1CED-383AB2FD4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CFA75E-6CB2-6457-3067-66FF246F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BC4902D-2420-5889-01CB-057921BD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1FBD48-930B-71BA-5793-47E27598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35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E1BA2E5-421B-450E-6E88-E26C22B20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4CD154C-31B9-F2E5-2C54-87424266F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539CC1-54D3-E224-D0CE-07299CC4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EC0560-1B67-76C1-69DC-BD71E9DD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C50D00-B96C-D294-6005-9813FBA8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67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AF15B-F1BA-17D6-25E4-832060C4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969325-28C8-6B9C-0556-DB817763F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38E94D-FFC8-58C2-E537-D4A3E08A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79424A-49D3-EDD9-45B2-EA837BB3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DFE3CEE-090C-EB9B-7BC9-4D0A147F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8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F870D-6B24-78DD-1592-1D2322BEE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24D0E1F-2805-3D7D-3322-B2766AC24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CB0739A-BD27-6173-0326-4C6F462A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98F2FF-F9A3-CE10-6F10-C520823D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0F4D25-479D-41E7-7778-F2E22212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7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279D3-1BFF-7EA6-DD52-31094A92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1016F7-2C7A-F00D-7D11-78E393230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F5B325E-0B42-1EA7-55B5-DDF3DEDFF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4C4FB4-5E13-B8CE-D8DD-77F58CD8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F48678-B7EE-3395-7B7E-4EF45CDFA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D46FB1-1153-CD64-589E-349E41DB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4AC4E-6ED8-5292-F4FB-0BEDA8B5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596DD1-898C-12C2-1883-2C3C7CB71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4806B0E-BD34-E4BC-0942-FB1AE5A32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174AAE3-6076-777E-7C1E-90DB53297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E87785-1D51-CABD-6F96-1058CAFE4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7396246-4039-1734-B4A6-E0A969187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D47BBD7-CC32-A0F9-CD25-D024EB1C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C8CD43B-5A43-CEF9-72E7-5F46CD6E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75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0AE41-F965-F6EE-5943-99F3C635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020D2DC-6A14-B70D-B551-C868E47D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E1AD6DC-C544-DDD1-9B62-06FFB0DD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EE3B6F9-7A8D-7FC0-565E-507DFE98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49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D55F338-898B-518D-F7C3-98D93712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9CDAA00-E79B-B2D3-20C5-D174A675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2A7B4D-C6F9-9127-CDA9-030FD06F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03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D0B74-8D37-6183-2221-41F5671E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05FBDD-AC19-8BE6-7F5A-F9DE356D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FEE480-6A2E-5CC7-61E7-395E05D66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667661-4740-75A1-BB41-27CEED2F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C50CFF7-D638-A25E-FCDC-9367B32A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3143DED-EAE2-2E32-6F2B-3B2599FC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8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1DBDD-0D5F-5059-3AC2-A57E05314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5A61F24-E191-F013-4890-C16BA36E1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52C2E1-4A8C-5775-F88E-CA61E7B18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BC7E7D-1745-3343-C4AA-BEB70983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8A0E67-2738-8CC0-CB3E-C9CCC61D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FA0D17-EF25-8F4F-60BA-60B1FEBB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289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8B7F77E-2296-551B-724F-1EE6CB870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18D21D-1E3C-2542-84EC-EE2D52AD5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1FD7A9-9E61-2CCA-1908-7C94D11FF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3B7729-B409-160B-24B2-50A917593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F205E0-E048-E4AE-3C13-33FF2E8E5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63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0E0E53-DAA9-E07A-F6B5-8ACEC30824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5D3E02D-113D-8FFE-12F8-2D3A925D9F64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26A94E0-659C-9345-1117-9AFCD6F75506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E099E52-BC1D-75C9-1811-8F1C7AA46DB3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C024754-BA60-DB74-1070-FADE83389599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186AA20-51A9-26CB-A3AE-A56BAE399991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25647A6-E907-BE31-6B0C-2A0A6A07741A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F1AC8D59-9AFC-350B-20BB-9F62B706D9CE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E7BF537-54E8-4202-0EC2-DF7B996AD74F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Легкая закуска, еда&#10;&#10;Автоматически созданное описание">
            <a:extLst>
              <a:ext uri="{FF2B5EF4-FFF2-40B4-BE49-F238E27FC236}">
                <a16:creationId xmlns:a16="http://schemas.microsoft.com/office/drawing/2014/main" id="{2165310E-D4B5-13C2-E847-DB5B3A5AA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58" y="5040138"/>
            <a:ext cx="1404731" cy="116631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9CA0D8C-FE80-9506-4DAC-9A311ADE9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73" y="2550147"/>
            <a:ext cx="1679304" cy="1679304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зарисовка, свеч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1FA8BD3-EE4E-9622-3476-7121D3A0AA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72" y="2525545"/>
            <a:ext cx="1804665" cy="1804665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0049095A-EBB9-85D9-C4E6-1EEB4BE579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69" y="469540"/>
            <a:ext cx="1449940" cy="144994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Легкая закуска, еда&#10;&#10;Автоматически созданное описание">
            <a:extLst>
              <a:ext uri="{FF2B5EF4-FFF2-40B4-BE49-F238E27FC236}">
                <a16:creationId xmlns:a16="http://schemas.microsoft.com/office/drawing/2014/main" id="{C0E98E2D-44D8-0B98-6751-A23B7B313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27" y="644771"/>
            <a:ext cx="1404731" cy="116631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зарисовка, свеч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70E83C0-22EE-3FD3-FE31-35BEA2946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32" y="279767"/>
            <a:ext cx="1804665" cy="1804665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02B8DBEC-0A81-EA77-039A-FD42FD9F58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41" y="4881921"/>
            <a:ext cx="1449940" cy="14499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072AFBA-746D-B22A-66F2-A20DA0D4D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709" y="2573390"/>
            <a:ext cx="1679304" cy="1679304"/>
          </a:xfrm>
          <a:prstGeom prst="rect">
            <a:avLst/>
          </a:prstGeom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3207DE46-B993-03C2-8328-74B488ED42F3}"/>
              </a:ext>
            </a:extLst>
          </p:cNvPr>
          <p:cNvSpPr/>
          <p:nvPr/>
        </p:nvSpPr>
        <p:spPr>
          <a:xfrm>
            <a:off x="4350269" y="31357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22A7391B-D342-521D-5FC5-395314F09023}"/>
              </a:ext>
            </a:extLst>
          </p:cNvPr>
          <p:cNvSpPr/>
          <p:nvPr/>
        </p:nvSpPr>
        <p:spPr>
          <a:xfrm>
            <a:off x="6933114" y="30039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21C8ED61-C73F-4DC3-1587-9EB4F7BC7016}"/>
              </a:ext>
            </a:extLst>
          </p:cNvPr>
          <p:cNvSpPr/>
          <p:nvPr/>
        </p:nvSpPr>
        <p:spPr>
          <a:xfrm>
            <a:off x="9523643" y="30147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FE810964-1EBF-94D7-1C02-CB4D5975212C}"/>
              </a:ext>
            </a:extLst>
          </p:cNvPr>
          <p:cNvSpPr/>
          <p:nvPr/>
        </p:nvSpPr>
        <p:spPr>
          <a:xfrm>
            <a:off x="4357258" y="246897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4E8B2BAE-5BC6-424D-F25C-3A8E9D4D8279}"/>
              </a:ext>
            </a:extLst>
          </p:cNvPr>
          <p:cNvSpPr/>
          <p:nvPr/>
        </p:nvSpPr>
        <p:spPr>
          <a:xfrm>
            <a:off x="6934438" y="247618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B67E6DF0-787B-FCB9-A735-EDA4A6A0451E}"/>
              </a:ext>
            </a:extLst>
          </p:cNvPr>
          <p:cNvSpPr/>
          <p:nvPr/>
        </p:nvSpPr>
        <p:spPr>
          <a:xfrm>
            <a:off x="9523643" y="249299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34AA69E7-805A-2EE5-0FA9-D81327C77CCF}"/>
              </a:ext>
            </a:extLst>
          </p:cNvPr>
          <p:cNvSpPr/>
          <p:nvPr/>
        </p:nvSpPr>
        <p:spPr>
          <a:xfrm>
            <a:off x="5642324" y="466327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7A8201F2-D1C4-72C5-98F3-7E02638281BF}"/>
              </a:ext>
            </a:extLst>
          </p:cNvPr>
          <p:cNvSpPr/>
          <p:nvPr/>
        </p:nvSpPr>
        <p:spPr>
          <a:xfrm>
            <a:off x="8240071" y="466952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4ED207E-FB0A-D978-5C06-7B4DC33AC2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7CE461D-D2EF-4BF4-4B03-D2F3FC9E6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425451F-4087-BA1C-7447-EABCCE9A1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1CB89E1-1954-173E-DE62-C33168B014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7B12A37-C227-D145-AC8D-05D3726BC9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C0F4066-0863-A305-E9AF-8C4D4A394A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DC69C41-3648-3C92-4587-52B1DE5EE1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89D7CC2-4021-A59D-4345-A216640635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35" y="2485215"/>
            <a:ext cx="31718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8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2F111C-5696-4AAD-A5C7-BB29E1E2DF90}"/>
</file>

<file path=customXml/itemProps2.xml><?xml version="1.0" encoding="utf-8"?>
<ds:datastoreItem xmlns:ds="http://schemas.openxmlformats.org/officeDocument/2006/customXml" ds:itemID="{23FF5C1B-3528-45EF-B98E-CF3F2E29CE74}"/>
</file>

<file path=customXml/itemProps3.xml><?xml version="1.0" encoding="utf-8"?>
<ds:datastoreItem xmlns:ds="http://schemas.openxmlformats.org/officeDocument/2006/customXml" ds:itemID="{4769BF33-207A-4BC5-8F9F-0DBBE371EFF1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2024-04-18T11:17:31Z</dcterms:created>
  <dcterms:modified xsi:type="dcterms:W3CDTF">2024-12-31T15:08:46Z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