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238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09.01.2025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jpg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microsoft.com/office/2007/relationships/hdphoto" Target="../media/hdphoto4.wdp"/><Relationship Id="rId25" Type="http://schemas.openxmlformats.org/officeDocument/2006/relationships/image" Target="../media/image19.png"/><Relationship Id="rId26" Type="http://schemas.microsoft.com/office/2007/relationships/hdphoto" Target="../media/hdphoto5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" name="Рисунок 1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C4295D5-D338-2908-0ABA-6063F80EA0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29566" y="811568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FF1A2-EC33-C4D9-8ADA-6567DDC7CCF8}"/>
              </a:ext>
            </a:extLst>
          </p:cNvPr>
          <p:cNvSpPr txBox="1"/>
          <p:nvPr/>
        </p:nvSpPr>
        <p:spPr>
          <a:xfrm>
            <a:off x="6992111" y="703175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8C26C6DE-F609-1A1C-8F17-467E6469ECD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813955" y="835348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301B0-F91E-F409-F747-DF5F980B04F9}"/>
              </a:ext>
            </a:extLst>
          </p:cNvPr>
          <p:cNvSpPr txBox="1"/>
          <p:nvPr/>
        </p:nvSpPr>
        <p:spPr>
          <a:xfrm>
            <a:off x="6980239" y="683596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Окно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Широко открыть рот. Язык лежит во рту спокойно и неподвижно.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A455D-C0CE-AE1F-D539-C9AEF935D6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908964" y="793560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C5DBC-F54F-9B5C-E1E8-82F6DF4A8132}"/>
              </a:ext>
            </a:extLst>
          </p:cNvPr>
          <p:cNvSpPr txBox="1"/>
          <p:nvPr/>
        </p:nvSpPr>
        <p:spPr>
          <a:xfrm>
            <a:off x="7045307" y="694022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открыть. Положить широкий расслабленный язык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3427" y="82163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92109" y="69876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7196" y="821632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11323" y="689601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2" y="31494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5" grpId="0"/>
      <p:bldP spid="5" grpId="1"/>
      <p:bldP spid="18" grpId="0"/>
      <p:bldP spid="18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2AFB4D-60A3-4F4D-9B4D-34717E5614F7}"/>
</file>

<file path=customXml/itemProps2.xml><?xml version="1.0" encoding="utf-8"?>
<ds:datastoreItem xmlns:ds="http://schemas.openxmlformats.org/officeDocument/2006/customXml" ds:itemID="{204ABE29-0FAF-4F9C-8783-B9B627519406}"/>
</file>

<file path=customXml/itemProps3.xml><?xml version="1.0" encoding="utf-8"?>
<ds:datastoreItem xmlns:ds="http://schemas.openxmlformats.org/officeDocument/2006/customXml" ds:itemID="{9B2DE934-380E-4D14-9BD3-88B2BBB2A346}"/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69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2025-01-09T11:51:33Z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