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566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2222AF-7FD5-45A5-80BD-47FA5E765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6BE6C0F-BFBD-49EB-AC76-D3F373E5AE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4CE5D0-1CEF-46C0-9C40-399400571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D79E2F-4E15-4E5E-80C5-99AB07534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3603FD-AE2C-4942-8C45-9A85987B3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934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365812-82D9-450B-8E1F-FFF8C0E0A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ADD8A9-D309-4755-A096-36517BFDD1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4B885D-4A79-40F0-8552-C642D7562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B752E7-98C8-485E-AED0-816A10790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E4BE2F-38ED-4A13-B3B2-6872D95FE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643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B09F12F-AA4C-495A-ADD4-1D0B8E5024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92A2C9B-200A-4817-98F3-0E43B0F3E1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FAF88D-52E5-4758-9BEE-971B77E86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70A89D-8B29-4510-A298-F1839C2AD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26E6C2-2D01-4C51-80F2-8C6FDA31E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495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FCA3F-0283-4FED-83BF-A710BDF34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C48143-F3EF-46F8-91F1-E4212D50A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A0A7CE-5EC4-46A5-A631-FA094C537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3EF0BF-FD7D-4EE7-A409-E8EFFCF80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04EE5F-B088-45C4-82EB-C92372BCA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44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4D0C98-1387-4A93-85B8-AE8227B94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6161C5-C1F9-4929-97F9-FB2F7F50C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E959F4-0AAD-45CA-B183-D47F937B1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9075A8-8F2C-4E18-AA1E-5F343D4A0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E8F3CF-BBC9-4BE1-A5ED-28A68D7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95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DA5025-ED33-41AA-8F3E-C13BA3D76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D58F82-03BF-4269-B775-DBA055D7D6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498576-775E-46C8-922E-CCB588589E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B4477A-C3C8-4C52-93D9-E0FF81A53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88FF87-F474-475E-9675-BCA345BD1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88555C-3A9C-4361-8FEF-0206DEDBC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317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52BB0B-DEFB-4A6E-A939-41058275F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39FD95-D5CD-4ADB-93A5-E6E02933C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45A1B03-09FF-472B-BA2C-B50DEFEC45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9D66AB7-9D61-48BF-834B-AC6F85EEDE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6E2F44F-4D18-494E-A6DA-E7407C06BF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70C2A61-18BE-4E3D-BC43-37EC0710A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EF4EA3F-F733-4297-B62F-2E76DA8EB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6A1F5-93FC-4A04-9A98-D33C0F87D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999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42A68-69C2-45C1-91B1-5CCADAABF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1292701-B0C5-4510-A251-D338C4A52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FB9D2BA-5F9D-4EEF-BF50-27D6E1D01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F765F1C-B741-4D3A-A7D9-D1A711B48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779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AD41D13-1DB4-47F2-80B6-D986152DF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E00A17E-ABC9-4EF3-BC11-C7CB56CEC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E4B7E55-8B3A-4B99-A3E7-CA165ED6A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103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84AFB0-5F9F-4133-805C-01E2AF917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5CB573-930D-4B52-95A4-5B59B235D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950357-9C5C-4737-8495-E0A19C22E6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6876C3-FCAA-45E9-AE9D-42626B0CC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C3CFE3-9448-425C-864D-6E1E9E8EF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6006CD-A72D-4BB4-B701-EACAB9A9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636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B9F771-074D-4761-B06E-B684F2F40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272CB81-132E-4F41-B662-20B85B3DBA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7E13A6-2E4D-4969-8C8B-EF7283736E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F972CFB-20B9-48A1-9115-9F37913B0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188159-69D7-4B13-BE8D-DB05B8C48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BD5D00-9C2B-485A-8AA8-2D04D8FBE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6205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AE2D33-FDEC-4970-AFB6-32FE6B0CC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AACC56-FD50-4748-B285-17B39B05C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447309-B525-47C0-8EB4-6E30562BCD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1EABE2-391E-4AC1-A540-2E781F4F1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BD23CE-8B83-4037-B414-27FE25C3A6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09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0E25A5D1-4987-43AD-93F7-F0DE57D95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6D12D0D-60BD-406B-ACC5-7CA3649E01E8}"/>
              </a:ext>
            </a:extLst>
          </p:cNvPr>
          <p:cNvSpPr/>
          <p:nvPr/>
        </p:nvSpPr>
        <p:spPr>
          <a:xfrm>
            <a:off x="2009960" y="410972"/>
            <a:ext cx="7371979" cy="5514975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5120CFC-2BFC-4979-ACCA-F3D237F3F357}"/>
              </a:ext>
            </a:extLst>
          </p:cNvPr>
          <p:cNvGrpSpPr/>
          <p:nvPr/>
        </p:nvGrpSpPr>
        <p:grpSpPr>
          <a:xfrm>
            <a:off x="6099130" y="-35223"/>
            <a:ext cx="3429000" cy="3429000"/>
            <a:chOff x="6753225" y="0"/>
            <a:chExt cx="3429000" cy="3429000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72F69710-BDC9-435F-B797-945820827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3225" y="0"/>
              <a:ext cx="3429000" cy="34290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6DA5B41-1FD4-4B2D-9D49-1994D28E3D80}"/>
                </a:ext>
              </a:extLst>
            </p:cNvPr>
            <p:cNvSpPr txBox="1"/>
            <p:nvPr/>
          </p:nvSpPr>
          <p:spPr>
            <a:xfrm>
              <a:off x="8107725" y="748873"/>
              <a:ext cx="720000" cy="7200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/>
                <a:t>Ш</a:t>
              </a:r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2EE1230D-4924-4177-B13E-2AE1A82C8249}"/>
              </a:ext>
            </a:extLst>
          </p:cNvPr>
          <p:cNvGrpSpPr/>
          <p:nvPr/>
        </p:nvGrpSpPr>
        <p:grpSpPr>
          <a:xfrm>
            <a:off x="1851098" y="-9161"/>
            <a:ext cx="3429000" cy="3429000"/>
            <a:chOff x="1524000" y="-104775"/>
            <a:chExt cx="3429000" cy="3429000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39AE7384-0F0B-4D33-817C-E88D46FA87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-104775"/>
              <a:ext cx="3429000" cy="3429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437E8AE-37AE-4956-8A2C-A971E07EC06B}"/>
                </a:ext>
              </a:extLst>
            </p:cNvPr>
            <p:cNvSpPr txBox="1"/>
            <p:nvPr/>
          </p:nvSpPr>
          <p:spPr>
            <a:xfrm>
              <a:off x="2878500" y="695325"/>
              <a:ext cx="720000" cy="735747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/>
                <a:t>С</a:t>
              </a:r>
            </a:p>
          </p:txBody>
        </p:sp>
      </p:grp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588142E5-3F36-47A6-BA2F-00117263D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5987" y="5450972"/>
            <a:ext cx="1351277" cy="11693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5BC0F4EC-0AF6-84A3-9BE5-4193A334E63D}"/>
              </a:ext>
            </a:extLst>
          </p:cNvPr>
          <p:cNvGrpSpPr/>
          <p:nvPr/>
        </p:nvGrpSpPr>
        <p:grpSpPr>
          <a:xfrm>
            <a:off x="4048124" y="2823176"/>
            <a:ext cx="3295650" cy="3295650"/>
            <a:chOff x="5870183" y="2894589"/>
            <a:chExt cx="3295650" cy="3295650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7EBAD785-19D7-05DB-AA4A-4F1F293662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0183" y="2894589"/>
              <a:ext cx="3295650" cy="3295650"/>
            </a:xfrm>
            <a:prstGeom prst="rect">
              <a:avLst/>
            </a:prstGeom>
          </p:spPr>
        </p:pic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id="{D23ABF00-E3DE-5370-EB9F-066CEA6F7071}"/>
                </a:ext>
              </a:extLst>
            </p:cNvPr>
            <p:cNvGrpSpPr/>
            <p:nvPr/>
          </p:nvGrpSpPr>
          <p:grpSpPr>
            <a:xfrm>
              <a:off x="6724552" y="3697830"/>
              <a:ext cx="1747217" cy="1478022"/>
              <a:chOff x="1383796" y="3073426"/>
              <a:chExt cx="2616368" cy="2213262"/>
            </a:xfrm>
            <a:effectLst>
              <a:glow rad="127000">
                <a:schemeClr val="bg1"/>
              </a:glow>
            </a:effectLst>
          </p:grpSpPr>
          <p:pic>
            <p:nvPicPr>
              <p:cNvPr id="10" name="Рисунок 9" descr="Изображение выглядит как зубная щетка, щетка, инструмент&#10;&#10;Контент, сгенерированный ИИ, может содержать ошибки.">
                <a:extLst>
                  <a:ext uri="{FF2B5EF4-FFF2-40B4-BE49-F238E27FC236}">
                    <a16:creationId xmlns:a16="http://schemas.microsoft.com/office/drawing/2014/main" id="{780FD59C-6FE9-B98B-D298-D71061DCC5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5930" y="3073426"/>
                <a:ext cx="2124234" cy="2124234"/>
              </a:xfrm>
              <a:prstGeom prst="rect">
                <a:avLst/>
              </a:prstGeom>
            </p:spPr>
          </p:pic>
          <p:pic>
            <p:nvPicPr>
              <p:cNvPr id="14" name="Рисунок 13" descr="Изображение выглядит как стекло&#10;&#10;Контент, сгенерированный ИИ, может содержать ошибки.">
                <a:extLst>
                  <a:ext uri="{FF2B5EF4-FFF2-40B4-BE49-F238E27FC236}">
                    <a16:creationId xmlns:a16="http://schemas.microsoft.com/office/drawing/2014/main" id="{20EA0D21-8F24-27E4-A61D-90EC6C2E1D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83796" y="3402550"/>
                <a:ext cx="1884138" cy="1884138"/>
              </a:xfrm>
              <a:prstGeom prst="rect">
                <a:avLst/>
              </a:prstGeom>
            </p:spPr>
          </p:pic>
        </p:grp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F8D68C5F-B31B-45AC-B202-2B9B444F8CCF}"/>
              </a:ext>
            </a:extLst>
          </p:cNvPr>
          <p:cNvGrpSpPr/>
          <p:nvPr/>
        </p:nvGrpSpPr>
        <p:grpSpPr>
          <a:xfrm>
            <a:off x="4096129" y="2823176"/>
            <a:ext cx="3295650" cy="3295650"/>
            <a:chOff x="4165352" y="2962275"/>
            <a:chExt cx="3295650" cy="3295650"/>
          </a:xfrm>
        </p:grpSpPr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B44723C0-CBBB-40EE-A9E3-6C291A47D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066EBD3F-94B2-4D66-87B4-D0DED60D0E1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38897" y="3988593"/>
              <a:ext cx="704633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D28BFC61-BDC3-4C70-B074-DEED4B4B9F73}"/>
              </a:ext>
            </a:extLst>
          </p:cNvPr>
          <p:cNvGrpSpPr/>
          <p:nvPr/>
        </p:nvGrpSpPr>
        <p:grpSpPr>
          <a:xfrm>
            <a:off x="4103722" y="2840698"/>
            <a:ext cx="3295650" cy="3295650"/>
            <a:chOff x="4165352" y="2962275"/>
            <a:chExt cx="3295650" cy="3295650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D4310D36-2B85-460F-B5C0-9B7E9954CE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58A58A94-6A37-4799-8F14-82DC54D05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19036FFB-0BEB-45A6-9137-3FA07B5A84F3}"/>
              </a:ext>
            </a:extLst>
          </p:cNvPr>
          <p:cNvGrpSpPr/>
          <p:nvPr/>
        </p:nvGrpSpPr>
        <p:grpSpPr>
          <a:xfrm>
            <a:off x="4124407" y="2813997"/>
            <a:ext cx="3295650" cy="3295650"/>
            <a:chOff x="4165352" y="2962275"/>
            <a:chExt cx="3295650" cy="3295650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F3C9FFA6-A7BD-4891-80AF-75F5D9E92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C9B3BECD-5295-41F3-9480-726D97D95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7B4CD742-06BF-402C-A994-9851D4FF0426}"/>
              </a:ext>
            </a:extLst>
          </p:cNvPr>
          <p:cNvGrpSpPr/>
          <p:nvPr/>
        </p:nvGrpSpPr>
        <p:grpSpPr>
          <a:xfrm>
            <a:off x="4133747" y="2772300"/>
            <a:ext cx="3295650" cy="3295650"/>
            <a:chOff x="4165352" y="2962275"/>
            <a:chExt cx="3295650" cy="3295650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E5CBDB6A-FB6E-4B8E-BF0E-791C8D5A7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6189611E-D3CD-4E0E-83C3-EDF1C9B8B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A509EA45-E2BF-4968-9355-F24254BFAFA9}"/>
              </a:ext>
            </a:extLst>
          </p:cNvPr>
          <p:cNvGrpSpPr/>
          <p:nvPr/>
        </p:nvGrpSpPr>
        <p:grpSpPr>
          <a:xfrm>
            <a:off x="4143087" y="2800333"/>
            <a:ext cx="3295650" cy="3295650"/>
            <a:chOff x="4165352" y="2962275"/>
            <a:chExt cx="3295650" cy="3295650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117A9903-8470-4231-B5C3-9E3D140901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AF464BDC-2F32-401A-9EC6-3B36DDDFA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18E8CC79-D331-4B27-AB1C-80947A6B3213}"/>
              </a:ext>
            </a:extLst>
          </p:cNvPr>
          <p:cNvGrpSpPr/>
          <p:nvPr/>
        </p:nvGrpSpPr>
        <p:grpSpPr>
          <a:xfrm>
            <a:off x="4133747" y="2781589"/>
            <a:ext cx="3295650" cy="3295650"/>
            <a:chOff x="4165352" y="2962275"/>
            <a:chExt cx="3295650" cy="3295650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264076F4-4AF1-4E6D-B3F1-9970103D2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B654D3FB-B927-4326-B9AE-91D755762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318A6CA5-8372-4101-A2DC-7F22B127B459}"/>
              </a:ext>
            </a:extLst>
          </p:cNvPr>
          <p:cNvGrpSpPr/>
          <p:nvPr/>
        </p:nvGrpSpPr>
        <p:grpSpPr>
          <a:xfrm>
            <a:off x="4170265" y="2799001"/>
            <a:ext cx="3295650" cy="3295650"/>
            <a:chOff x="4165352" y="2962275"/>
            <a:chExt cx="3295650" cy="3295650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3EAEAE29-A612-462E-A771-594C1E4B7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7A95988B-70C6-48C7-A7FE-E2C9EB8E2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5D65C65E-708C-4881-9727-4842C5A6DF06}"/>
              </a:ext>
            </a:extLst>
          </p:cNvPr>
          <p:cNvGrpSpPr/>
          <p:nvPr/>
        </p:nvGrpSpPr>
        <p:grpSpPr>
          <a:xfrm>
            <a:off x="4151585" y="2819267"/>
            <a:ext cx="3295650" cy="3295650"/>
            <a:chOff x="4165352" y="2962275"/>
            <a:chExt cx="3295650" cy="3295650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7E856789-F023-4DC9-98E0-70CDCF380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B909B267-9E02-49B2-85DC-3F089E8CFB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92548" y="4102652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748D7A81-9506-4DA8-AAE4-F2982950C59D}"/>
              </a:ext>
            </a:extLst>
          </p:cNvPr>
          <p:cNvGrpSpPr/>
          <p:nvPr/>
        </p:nvGrpSpPr>
        <p:grpSpPr>
          <a:xfrm>
            <a:off x="4115067" y="2809750"/>
            <a:ext cx="3295650" cy="3295650"/>
            <a:chOff x="4165352" y="2962275"/>
            <a:chExt cx="3295650" cy="3295650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2B3491D7-CFA6-4150-B580-83081D76A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15E02FB0-531A-45F0-80C9-7E8348A406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D4EDAFFC-B0A8-4040-8D00-A53E9347F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24819" y="507645"/>
            <a:ext cx="5695950" cy="5894834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206" name="Picture 205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540801" y="3429000"/>
            <a:ext cx="1962150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2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-0.17591 -0.1731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02" y="-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0.17058 -0.1682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29" y="-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85185E-6 L 0.17071 -0.1775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29" y="-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-0.18789 -0.1810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1" y="-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44444E-6 L 0.17239 -0.1747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20" y="-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11111E-6 L -0.17839 -0.17106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19" y="-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33333E-6 L -0.18073 -0.17754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36" y="-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7 L 0.1711 -0.16968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55" y="-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11111E-6 L -0.17969 -0.18171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4" y="-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11022E-16 L 0.16471 -0.17755 " pathEditMode="relative" rAng="0" ptsTypes="AA">
                                      <p:cBhvr>
                                        <p:cTn id="17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29" y="-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59843E9-8C29-4B9B-B043-54197CBEC6D2}"/>
</file>

<file path=customXml/itemProps2.xml><?xml version="1.0" encoding="utf-8"?>
<ds:datastoreItem xmlns:ds="http://schemas.openxmlformats.org/officeDocument/2006/customXml" ds:itemID="{853AEB74-9FD2-4A9B-B02C-043059174E4E}"/>
</file>

<file path=customXml/itemProps3.xml><?xml version="1.0" encoding="utf-8"?>
<ds:datastoreItem xmlns:ds="http://schemas.openxmlformats.org/officeDocument/2006/customXml" ds:itemID="{893C77BC-AE63-4A91-9C5D-F4C1EBBA97DB}"/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7</cp:revision>
  <dcterms:created xsi:type="dcterms:W3CDTF">2024-12-23T07:19:53Z</dcterms:created>
  <dcterms:modified xsi:type="dcterms:W3CDTF">2025-02-25T09:16:20Z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