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97" y="98723"/>
            <a:ext cx="785045" cy="7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6550" y="3338830"/>
            <a:ext cx="18097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2024-06-13T10:36:49Z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