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4"/>
          <p:cNvSpPr/>
          <p:nvPr/>
        </p:nvSpPr>
        <p:spPr>
          <a:xfrm>
            <a:off x="501042" y="114300"/>
            <a:ext cx="6612264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 descr="Зображення, що містить схема, Прямокутник, ряд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04" b="90000" l="13333" r="62187">
                        <a14:foregroundMark x1="22188" y1="3704" x2="22188" y2="3704"/>
                        <a14:foregroundMark x1="13542" y1="3981" x2="13542" y2="3981"/>
                        <a14:foregroundMark x1="13385" y1="21389" x2="13385" y2="21389"/>
                        <a14:foregroundMark x1="62187" y1="46759" x2="62187" y2="4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03" r="34814"/>
          <a:stretch>
            <a:fillRect/>
          </a:stretch>
        </p:blipFill>
        <p:spPr>
          <a:xfrm flipH="1">
            <a:off x="773778" y="341367"/>
            <a:ext cx="6066792" cy="6373758"/>
          </a:xfrm>
          <a:prstGeom prst="rect">
            <a:avLst/>
          </a:prstGeom>
        </p:spPr>
      </p:pic>
      <p:sp>
        <p:nvSpPr>
          <p:cNvPr id="43" name="Хмара 42"/>
          <p:cNvSpPr/>
          <p:nvPr/>
        </p:nvSpPr>
        <p:spPr>
          <a:xfrm>
            <a:off x="8266459" y="525975"/>
            <a:ext cx="2775450" cy="2116973"/>
          </a:xfrm>
          <a:prstGeom prst="cloud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10" y="4162601"/>
            <a:ext cx="1056967" cy="1056967"/>
          </a:xfrm>
          <a:prstGeom prst="rect">
            <a:avLst/>
          </a:prstGeom>
        </p:spPr>
      </p:pic>
      <p:pic>
        <p:nvPicPr>
          <p:cNvPr id="16" name="Рисунок 15" descr="Зображення, що містить помаранчевий, фрукти, гарбу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60" y="4805857"/>
            <a:ext cx="1056967" cy="1056967"/>
          </a:xfrm>
          <a:prstGeom prst="rect">
            <a:avLst/>
          </a:prstGeom>
        </p:spPr>
      </p:pic>
      <p:pic>
        <p:nvPicPr>
          <p:cNvPr id="18" name="Рисунок 17" descr="Зображення, що містить фрукти, ягода, мистецтво, ілюстрація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15" y="5295384"/>
            <a:ext cx="1056967" cy="1056967"/>
          </a:xfrm>
          <a:prstGeom prst="rect">
            <a:avLst/>
          </a:prstGeom>
        </p:spPr>
      </p:pic>
      <p:pic>
        <p:nvPicPr>
          <p:cNvPr id="20" name="Рисунок 19" descr="Зображення, що містить гардероб, мистецтво, у приміщенні, дерев’яний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357" y="3312220"/>
            <a:ext cx="990909" cy="1056967"/>
          </a:xfrm>
          <a:prstGeom prst="rect">
            <a:avLst/>
          </a:prstGeom>
        </p:spPr>
      </p:pic>
      <p:pic>
        <p:nvPicPr>
          <p:cNvPr id="22" name="Рисунок 21" descr="Зображення, що містить оде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6" y="1925089"/>
            <a:ext cx="847544" cy="1056771"/>
          </a:xfrm>
          <a:prstGeom prst="rect">
            <a:avLst/>
          </a:prstGeom>
        </p:spPr>
      </p:pic>
      <p:pic>
        <p:nvPicPr>
          <p:cNvPr id="28" name="Рисунок 27" descr="Зображення, що містить мультфільм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08" y="1269416"/>
            <a:ext cx="1232262" cy="1232262"/>
          </a:xfrm>
          <a:prstGeom prst="rect">
            <a:avLst/>
          </a:prstGeom>
        </p:spPr>
      </p:pic>
      <p:pic>
        <p:nvPicPr>
          <p:cNvPr id="31" name="Рисунок 3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687" y="0"/>
            <a:ext cx="990313" cy="920817"/>
          </a:xfrm>
          <a:prstGeom prst="rect">
            <a:avLst/>
          </a:prstGeom>
        </p:spPr>
      </p:pic>
      <p:pic>
        <p:nvPicPr>
          <p:cNvPr id="49" name="Рисунок 48" descr="Зображення, що містить шахіст, шахи, настільна гра, Ігри та спорт у приміщенні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56" y="441320"/>
            <a:ext cx="972352" cy="972352"/>
          </a:xfrm>
          <a:prstGeom prst="rect">
            <a:avLst/>
          </a:prstGeom>
        </p:spPr>
      </p:pic>
      <p:pic>
        <p:nvPicPr>
          <p:cNvPr id="51" name="Рисунок 50" descr="Зображення, що містить шарф, палантин, мистецтво, дизайн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29" y="2453475"/>
            <a:ext cx="847544" cy="858745"/>
          </a:xfrm>
          <a:prstGeom prst="rect">
            <a:avLst/>
          </a:prstGeom>
        </p:spPr>
      </p:pic>
      <p:pic>
        <p:nvPicPr>
          <p:cNvPr id="4" name="Рисунок 3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677" y="5334341"/>
            <a:ext cx="850609" cy="850609"/>
          </a:xfrm>
          <a:prstGeom prst="rect">
            <a:avLst/>
          </a:prstGeom>
        </p:spPr>
      </p:pic>
      <p:pic>
        <p:nvPicPr>
          <p:cNvPr id="14" name="Рисунок 13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406" y="3886101"/>
            <a:ext cx="1723130" cy="1737293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73695" y="2766060"/>
            <a:ext cx="27432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51 L -0.00208 0.0051 C 0.00248 0.00695 0.00717 0.00857 0.01172 0.01088 C 0.01498 0.0125 0.0181 0.01528 0.02149 0.01667 C 0.02631 0.01829 0.0362 0.01945 0.0362 0.01945 C 0.05144 0.02848 0.02982 0.01621 0.04675 0.02385 C 0.04818 0.02454 0.04948 0.0257 0.05092 0.02686 C 0.05847 0.02616 0.06615 0.02709 0.0737 0.02524 C 0.07644 0.02477 0.07605 0.01922 0.07696 0.01667 C 0.07787 0.01389 0.07904 0.01158 0.08021 0.00926 C 0.08125 0.00741 0.08243 0.00556 0.08347 0.00348 C 0.08685 -0.00347 0.0849 -0.00162 0.0892 -0.0081 C 0.09519 -0.01689 0.09519 -0.01412 0.09896 -0.02407 C 0.09961 -0.02569 0.1 -0.02777 0.10066 -0.02986 C 0.10092 -0.04097 0.10053 -0.05208 0.10144 -0.06319 C 0.10196 -0.0699 0.10625 -0.07013 0.10873 -0.07175 C 0.11068 -0.07314 0.1125 -0.07523 0.11446 -0.07615 C 0.11654 -0.07708 0.11875 -0.07708 0.12097 -0.07754 L 0.1267 -0.07916 C 0.13164 -0.0787 0.13659 -0.07893 0.14141 -0.07754 C 0.14532 -0.07662 0.14883 -0.07268 0.15274 -0.07175 L 0.16016 -0.07037 C 0.16224 -0.06944 0.16446 -0.06782 0.16667 -0.06759 C 0.17448 -0.06643 0.18243 -0.06689 0.19024 -0.06597 C 0.19219 -0.06574 0.19414 -0.06504 0.19597 -0.06458 L 0.21068 -0.0618 C 0.21589 -0.06226 0.22253 -0.06064 0.22787 -0.06458 C 0.22891 -0.0655 0.22995 -0.06666 0.23112 -0.06759 C 0.23217 -0.06828 0.23334 -0.06828 0.23438 -0.06898 C 0.2375 -0.07106 0.23724 -0.07129 0.2392 -0.07476 C 0.23946 -0.07615 0.23972 -0.07777 0.23998 -0.07916 C 0.24128 -0.08425 0.24167 -0.08495 0.24336 -0.08912 C 0.24232 -0.0743 0.24245 -0.07175 0.24245 -0.08194 L 0.24245 -0.08194 L 0.24245 -0.08194 " pathEditMode="relative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47695 -0.4611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-2305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93 -0.08194 L 0.24493 -0.08194 C 0.24519 -0.10509 0.24323 -0.1287 0.24571 -0.15138 C 0.24649 -0.15763 0.25079 -0.16041 0.25391 -0.16296 C 0.26159 -0.16944 0.27592 -0.17245 0.28412 -0.17453 C 0.2974 -0.17361 0.31068 -0.17361 0.32396 -0.17175 C 0.33269 -0.1706 0.34128 -0.16643 0.35013 -0.16597 C 0.36849 -0.16504 0.38698 -0.16689 0.40547 -0.16736 C 0.41198 -0.16828 0.43972 -0.17615 0.44623 -0.16157 C 0.44974 -0.15416 0.44545 -0.14236 0.44467 -0.13263 C 0.44414 -0.12731 0.4431 -0.12199 0.44219 -0.11666 C 0.44193 -0.11527 0.4418 -0.11365 0.44141 -0.1125 C 0.44102 -0.11134 0.44024 -0.11041 0.43972 -0.10949 C 0.43607 -0.09328 0.43646 -0.10023 0.43646 -0.08935 L 0.43646 -0.08935 L 0.44141 -0.08634 " pathEditMode="relative" ptsTypes="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28112 -0.611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67 -0.07037 L 0.44467 -0.07037 C 0.43659 -0.06944 0.42279 -0.07777 0.41693 -0.06319 C 0.41615 -0.06134 0.41563 -0.05925 0.41524 -0.05717 C 0.41459 -0.05439 0.4142 -0.05138 0.41368 -0.04861 C 0.41342 -0.04652 0.41237 -0.0324 0.41198 -0.02962 C 0.41107 -0.02291 0.41016 -0.01597 0.40873 -0.00949 C 0.40821 -0.00694 0.40782 -0.00439 0.40704 -0.00231 C 0.40612 0.00093 0.40482 0.00348 0.40378 0.00649 C 0.40326 0.00834 0.40287 0.01042 0.40222 0.01227 C 0.39909 0.02107 0.40066 0.01528 0.39727 0.02246 C 0.39662 0.02385 0.39636 0.0257 0.39571 0.02686 C 0.39428 0.02871 0.39167 0.0301 0.38998 0.03125 C 0.38347 0.03056 0.37696 0.03056 0.37045 0.02963 C 0.36602 0.02917 0.3573 0.02686 0.3573 0.02686 C 0.35599 0.01968 0.35743 0.02246 0.3517 0.02246 L 0.3517 0.02246 " pathEditMode="relative" ptsTypes="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37474 -0.55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7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0.03102 L 0.34844 0.03102 C 0.35638 0.03056 0.3642 0.02963 0.37214 0.02963 C 0.37891 0.02963 0.38724 0.03866 0.39245 0.03102 C 0.39818 0.02292 0.39571 0.00602 0.3974 -0.00648 C 0.39623 -0.01921 0.39115 -0.03263 0.39414 -0.04421 C 0.40183 -0.07476 0.42058 -0.07361 0.4349 -0.07754 C 0.43816 -0.08773 0.44336 -0.09652 0.44467 -0.1081 C 0.44532 -0.11319 0.44115 -0.11643 0.43972 -0.12106 C 0.43894 -0.12384 0.43894 -0.12708 0.43816 -0.12962 C 0.43451 -0.14351 0.43034 -0.15439 0.42592 -0.16736 C 0.41888 -0.16504 0.41185 -0.15833 0.40469 -0.16018 C 0.38125 -0.16643 0.38789 -0.18194 0.3892 -0.21087 C 0.3918 -0.26782 0.38972 -0.23101 0.39245 -0.27615 C 0.39167 -0.29699 0.39206 -0.31689 0.38438 -0.33541 C 0.38217 -0.34074 0.37722 -0.33935 0.3737 -0.3412 C 0.33464 -0.33518 0.3612 -0.33842 0.29388 -0.33842 L 0.29388 -0.33842 " pathEditMode="relative" ptsTypes="AAAAAAAAAAAAAAAA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44349 -0.186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4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48 -0.34861 L 0.29948 -0.34861 C 0.3 -0.36273 0.30039 -0.37685 0.30105 -0.39074 C 0.30144 -0.39722 0.30222 -0.39629 0.30352 -0.40231 C 0.30391 -0.40416 0.30391 -0.40625 0.3043 -0.4081 C 0.30469 -0.40972 0.30547 -0.41087 0.30599 -0.4125 C 0.30664 -0.41435 0.30704 -0.4162 0.30769 -0.41828 C 0.3073 -0.42106 0.30717 -0.42407 0.30678 -0.42685 C 0.30664 -0.42847 0.30664 -0.43032 0.30599 -0.43125 C 0.30404 -0.43425 0.30157 -0.43587 0.29948 -0.43842 C 0.29844 -0.44004 0.2974 -0.44189 0.29623 -0.44282 C 0.29414 -0.44444 0.28972 -0.44583 0.28972 -0.44583 L 0.27748 -0.44282 C 0.27605 -0.44259 0.27474 -0.44236 0.27344 -0.44143 C 0.27253 -0.44074 0.27175 -0.43935 0.27097 -0.43842 C 0.26823 -0.43587 0.2655 -0.43379 0.26276 -0.43125 L 0.26276 -0.43125 C 0.25795 -0.42916 0.26068 -0.43009 0.25469 -0.42847 C 0.25261 -0.4287 0.23972 -0.43009 0.23425 -0.43263 C 0.23256 -0.43356 0.23099 -0.43472 0.22943 -0.43564 C 0.22826 -0.43611 0.22722 -0.43634 0.22618 -0.43703 C 0.21758 -0.44282 0.228 -0.43773 0.21954 -0.44143 C 0.21537 -0.44652 0.21901 -0.44282 0.21303 -0.44583 C 0.21146 -0.44652 0.20977 -0.44768 0.20821 -0.44861 C 0.20717 -0.4493 0.20599 -0.44953 0.20495 -0.45 C 0.19597 -0.44907 0.18698 -0.44861 0.178 -0.44722 C 0.16316 -0.44513 0.18412 -0.44675 0.17227 -0.44421 C 0.16823 -0.44351 0.1642 -0.44328 0.16003 -0.44282 C 0.15873 -0.44189 0.1573 -0.4412 0.15599 -0.44004 C 0.15508 -0.43912 0.15066 -0.43333 0.15026 -0.43263 C 0.14935 -0.43101 0.1487 -0.42893 0.14792 -0.42685 C 0.14727 -0.42407 0.14649 -0.42129 0.14623 -0.41828 C 0.1448 -0.40092 0.14623 -0.41388 0.14467 -0.4037 C 0.14428 -0.40185 0.14454 -0.39953 0.14375 -0.39791 C 0.14323 -0.39675 0.14141 -0.39652 0.14141 -0.39652 L 0.14141 -0.39652 " pathEditMode="relative" ptsTypes="AAAAAAAAAAAAAAAAAAAAAAAAAAAAAAAAAAAA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57891 -0.3210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5 -0.37754 L 0.1405 -0.37754 L 0.1862 -0.41388 C 0.19089 -0.41782 0.19896 -0.41782 0.2 -0.42685 C 0.20274 -0.4493 0.20118 -0.47407 0.19597 -0.4949 C 0.19271 -0.50833 0.18295 -0.5125 0.17644 -0.52106 C 0.15039 -0.5155 0.13412 -0.50023 0.11198 -0.52986 C 0.10651 -0.53703 0.10443 -0.55 0.10053 -0.56018 C 0.1 -0.56782 0.09818 -0.57569 0.09896 -0.58333 C 0.10144 -0.60879 0.1112 -0.60625 0.12344 -0.61226 C 0.12774 -0.61458 0.13217 -0.6162 0.13646 -0.61805 C 0.1405 -0.64351 0.14323 -0.6493 0.13894 -0.67754 C 0.13855 -0.68032 0.1362 -0.68032 0.13477 -0.68194 C 0.12943 -0.70601 0.13034 -0.73888 0.11849 -0.75439 C 0.11185 -0.76296 0.10313 -0.74166 0.09727 -0.73125 C 0.09467 -0.72638 0.1043 -0.71435 0.10469 -0.71365 C 0.10599 -0.71203 0.11029 -0.70902 0.10873 -0.70949 C 0.09857 -0.71226 0.08868 -0.71712 0.07852 -0.72106 C 0.07175 -0.7162 0.0642 -0.71412 0.05821 -0.70648 C 0.05391 -0.70115 0.04558 -0.66921 0.04349 -0.66157 C 0.04297 -0.64953 0.04206 -0.6375 0.04193 -0.62546 C 0.04167 -0.6162 0.04362 -0.59791 0.04428 -0.58912 L 0.04519 -0.5949 L 0.04519 -0.5949 " pathEditMode="relative" ptsTypes="AAAAAAAAAAAAAAAAAAAAAAAA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6776 -0.1157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80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66 -0.60208 L 0.04766 -0.60208 C 0.04662 -0.60694 0.04532 -0.6118 0.04441 -0.61666 C 0.04414 -0.61851 0.04284 -0.63449 0.04284 -0.63564 C 0.04362 -0.65208 0.04375 -0.66851 0.04519 -0.68495 C 0.04545 -0.68703 0.04675 -0.68796 0.04766 -0.68935 C 0.04922 -0.69143 0.05079 -0.69351 0.05261 -0.69513 C 0.05404 -0.69652 0.05573 -0.69722 0.05743 -0.69791 C 0.0698 -0.70393 0.06719 -0.703 0.07618 -0.70532 C 0.07787 -0.70625 0.0793 -0.7081 0.08112 -0.7081 C 0.12149 -0.70925 0.11303 -0.7118 0.13164 -0.70532 C 0.13386 -0.70208 0.13737 -0.69791 0.13894 -0.69351 C 0.13985 -0.69097 0.1405 -0.68495 0.1405 -0.68495 C 0.14141 -0.68634 0.14206 -0.68819 0.14297 -0.68935 C 0.14558 -0.69259 0.1474 -0.69212 0.15039 -0.69513 C 0.15157 -0.69629 0.15261 -0.69791 0.15365 -0.69953 C 0.15417 -0.70023 0.15456 -0.70162 0.15521 -0.70231 C 0.15625 -0.70324 0.15743 -0.70324 0.15847 -0.7037 C 0.15925 -0.70416 0.16003 -0.70509 0.16094 -0.70532 C 0.17201 -0.70578 0.18321 -0.70532 0.19441 -0.70532 L 0.19441 -0.70532 " pathEditMode="relative" ptsTypes="AAAAAAAAAAAAAAAAAAA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47409 0.098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13 -0.71365 L 0.20013 -0.71365 L 0.21641 -0.71087 C 0.21875 -0.71041 0.22539 -0.70717 0.22696 -0.70648 C 0.2336 -0.69953 0.23021 -0.70416 0.23672 -0.68912 C 0.2375 -0.68726 0.2392 -0.68333 0.2392 -0.68333 C 0.24102 -0.67037 0.23855 -0.68564 0.24245 -0.67037 C 0.24441 -0.66273 0.24414 -0.65833 0.24571 -0.65 L 0.24649 -0.64583 C 0.24623 -0.64189 0.24623 -0.63796 0.24571 -0.63425 C 0.24532 -0.63171 0.24454 -0.62939 0.24401 -0.62685 C 0.24362 -0.62453 0.24349 -0.62222 0.24323 -0.61967 C 0.25691 -0.60162 0.24623 -0.61388 0.28568 -0.61689 C 0.32136 -0.61944 0.2931 -0.61828 0.31654 -0.62268 C 0.32097 -0.62337 0.32526 -0.62361 0.32969 -0.62407 C 0.33295 -0.62453 0.3362 -0.625 0.33946 -0.62546 C 0.34076 -0.62592 0.34206 -0.62685 0.34349 -0.62685 C 0.37201 -0.62685 0.36641 -0.628 0.38178 -0.62407 C 0.38282 -0.62314 0.38386 -0.62175 0.38503 -0.62106 C 0.38894 -0.61944 0.3918 -0.61967 0.39571 -0.61967 L 0.39571 -0.61967 " pathEditMode="relative" ptsTypes="AAAAAAAAAAAAAAAAAAAAA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28268 -0.0460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62 -0.62592 L 0.39662 -0.62592 C 0.39662 -0.6287 0.38321 -0.71458 0.40573 -0.72106 L 0.43464 -0.7125 C 0.45235 -0.71435 0.49232 -0.72106 0.50547 -0.70949 C 0.53034 -0.6875 0.54883 -0.64791 0.57058 -0.61712 C 0.56732 -0.52083 0.56446 -0.42476 0.56068 -0.32847 C 0.55456 -0.16944 0.54883 -0.20092 0.55821 -0.06921 C 0.5599 -0.04583 0.56888 0.05973 0.58125 0.07732 C 0.60521 0.11135 0.63685 0.12315 0.66459 0.1463 C 0.69284 0.10186 0.71914 0.05278 0.74948 0.01297 C 0.80495 -0.05995 0.88034 -0.11481 0.82526 -0.07361 L 0.83112 -0.01782 L 0.83112 -0.01782 " pathEditMode="relative" ptsTypes="AAAAAAAAAAAAAA">
                                      <p:cBhvr>
                                        <p:cTn id="1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8</cp:revision>
  <dcterms:created xsi:type="dcterms:W3CDTF">2024-05-09T13:06:00Z</dcterms:created>
  <dcterms:modified xsi:type="dcterms:W3CDTF">2024-07-07T18:00:47Z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2B6E922AD20544408238E8399DB5BA59_12</vt:lpwstr>
  </property>
  <property fmtid="{D5CDD505-2E9C-101B-9397-08002B2CF9AE}" pid="3" name="KSOProductBuildVer">
    <vt:lpwstr>1033-12.2.0.17119</vt:lpwstr>
  </property>
</Properties>
</file>