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920" y="4127500"/>
            <a:ext cx="250507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51CFF-4EA2-4C69-ADE0-759912911AE7}"/>
</file>

<file path=customXml/itemProps2.xml><?xml version="1.0" encoding="utf-8"?>
<ds:datastoreItem xmlns:ds="http://schemas.openxmlformats.org/officeDocument/2006/customXml" ds:itemID="{BBAD7200-C5F2-45C0-9945-3B92965A3D7F}"/>
</file>

<file path=customXml/itemProps3.xml><?xml version="1.0" encoding="utf-8"?>
<ds:datastoreItem xmlns:ds="http://schemas.openxmlformats.org/officeDocument/2006/customXml" ds:itemID="{A2BA9D4B-0445-41F9-875C-B76D2EC9E06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