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B1EF"/>
    <a:srgbClr val="6BA2ED"/>
    <a:srgbClr val="3A80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66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CA97CE-88C2-4752-83C8-A486895D105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79C9DA9-33A9-49FB-ABB1-633F57B4370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slideLayout" Target="../slideLayouts/slideLayout1.xml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Прямоугольник 26"/>
          <p:cNvSpPr/>
          <p:nvPr/>
        </p:nvSpPr>
        <p:spPr>
          <a:xfrm>
            <a:off x="5033282" y="482821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Прямоугольник 27"/>
          <p:cNvSpPr/>
          <p:nvPr/>
        </p:nvSpPr>
        <p:spPr>
          <a:xfrm>
            <a:off x="7223260" y="482821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5033282" y="2673571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7223260" y="2673571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Прямоугольник 30"/>
          <p:cNvSpPr/>
          <p:nvPr/>
        </p:nvSpPr>
        <p:spPr>
          <a:xfrm>
            <a:off x="9413238" y="2673571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407607" y="491770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6071180" y="4762559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Прямоугольник 33"/>
          <p:cNvSpPr/>
          <p:nvPr/>
        </p:nvSpPr>
        <p:spPr>
          <a:xfrm>
            <a:off x="8261158" y="4762559"/>
            <a:ext cx="1778772" cy="177877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 descr="Изображение выглядит как футбол, мяч, круг, сфера&#10;&#10;Автоматически созданное описание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263" y="2908389"/>
            <a:ext cx="1309136" cy="1309136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укуруза, еда, Кукурузный початок, Кукурузные зерна&#10;&#10;Автоматически созданное описание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1342" y="2878163"/>
            <a:ext cx="1371301" cy="136772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788" y="2763046"/>
            <a:ext cx="1599822" cy="1599822"/>
          </a:xfrm>
          <a:prstGeom prst="rect">
            <a:avLst/>
          </a:prstGeom>
        </p:spPr>
      </p:pic>
      <p:pic>
        <p:nvPicPr>
          <p:cNvPr id="17" name="Рисунок 16" descr="Изображение выглядит как рисунок, иллюстрация, графическая вставка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856" y="4845689"/>
            <a:ext cx="1617376" cy="1617376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грибок, гриб, мультфильм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370" y="4926788"/>
            <a:ext cx="1448391" cy="1448391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искусство&#10;&#10;Автоматически созданное описание с низким доверительным уровнем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600" y="565925"/>
            <a:ext cx="1630462" cy="163046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293" y="1273087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 descr="Изображение выглядит как суп, еда, посуда, блюдо&#10;&#10;Автоматически созданное описание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0452" y="626549"/>
            <a:ext cx="1593079" cy="1593079"/>
          </a:xfrm>
          <a:prstGeom prst="rect">
            <a:avLst/>
          </a:prstGeom>
        </p:spPr>
      </p:pic>
      <p:pic>
        <p:nvPicPr>
          <p:cNvPr id="10" name="Рисунок 9" descr="Изображение выглядит как мультфильм, графическая вставка, иллюстрация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455" y="476912"/>
            <a:ext cx="1808487" cy="1808487"/>
          </a:xfrm>
          <a:prstGeom prst="rect">
            <a:avLst/>
          </a:prstGeom>
        </p:spPr>
      </p:pic>
      <p:pic>
        <p:nvPicPr>
          <p:cNvPr id="72" name="Picture 7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0313" y="2699030"/>
            <a:ext cx="2333625" cy="37337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F781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F781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4C0FC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7F781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3b1ef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4C0FC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4C0FC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4C0FC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EB87743-4D55-4A76-8C75-1C7F3397A8F3}"/>
</file>

<file path=customXml/itemProps2.xml><?xml version="1.0" encoding="utf-8"?>
<ds:datastoreItem xmlns:ds="http://schemas.openxmlformats.org/officeDocument/2006/customXml" ds:itemID="{CB6D3D1C-20B2-4ACE-8BFF-B4E95355F4D4}"/>
</file>

<file path=customXml/itemProps3.xml><?xml version="1.0" encoding="utf-8"?>
<ds:datastoreItem xmlns:ds="http://schemas.openxmlformats.org/officeDocument/2006/customXml" ds:itemID="{099B24A9-8677-4102-85EE-EA33D8E1B42F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Aptos</vt:lpstr>
      <vt:lpstr>Segoe Print</vt:lpstr>
      <vt:lpstr>Microsoft YaHei</vt:lpstr>
      <vt:lpstr>Arial Unicode MS</vt:lpstr>
      <vt:lpstr>Aptos Display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yanag</cp:lastModifiedBy>
  <cp:revision>6</cp:revision>
  <dcterms:created xsi:type="dcterms:W3CDTF">2025-01-16T20:07:00Z</dcterms:created>
  <dcterms:modified xsi:type="dcterms:W3CDTF">2025-02-19T13:26:20Z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1978EB5EEB424E11A5AAB32F4AD5E9FF_12</vt:lpwstr>
  </property>
  <property fmtid="{D5CDD505-2E9C-101B-9397-08002B2CF9AE}" pid="3" name="KSOProductBuildVer">
    <vt:lpwstr>1033-12.2.0.19805</vt:lpwstr>
  </property>
  <property fmtid="{D5CDD505-2E9C-101B-9397-08002B2CF9AE}" pid="4" name="ContentTypeId">
    <vt:lpwstr>0x010100F36324872565BB459892B1B9D623CC6C</vt:lpwstr>
  </property>
</Properties>
</file>