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68935" y="1356450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10289" y="1336521"/>
            <a:ext cx="3425765" cy="4153580"/>
            <a:chOff x="4910289" y="1336521"/>
            <a:chExt cx="3425765" cy="4153580"/>
          </a:xfrm>
        </p:grpSpPr>
        <p:pic>
          <p:nvPicPr>
            <p:cNvPr id="47" name="Рисунок 46" descr="Изображение выглядит как Кухонная утварь, посуда, ложка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289" y="2064336"/>
              <a:ext cx="3425765" cy="3425765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621968" y="133652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81904" y="132239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85921" y="133112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4880" y="2528570"/>
            <a:ext cx="35814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2024-07-05T11:49:23Z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</Properties>
</file>