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E9E2FE-4210-4D48-BF62-0465F63E724F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94D307-95A6-4A8C-8747-209CE751E7F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5CA1D-8207-4C5D-B281-4B70AE2AF289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2E5E9-F4FC-4B39-86EF-9CA8AB2C2F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5CA1D-8207-4C5D-B281-4B70AE2AF289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2E5E9-F4FC-4B39-86EF-9CA8AB2C2F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5CA1D-8207-4C5D-B281-4B70AE2AF289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2E5E9-F4FC-4B39-86EF-9CA8AB2C2F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5CA1D-8207-4C5D-B281-4B70AE2AF289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2E5E9-F4FC-4B39-86EF-9CA8AB2C2F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5CA1D-8207-4C5D-B281-4B70AE2AF289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2E5E9-F4FC-4B39-86EF-9CA8AB2C2F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5CA1D-8207-4C5D-B281-4B70AE2AF289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2E5E9-F4FC-4B39-86EF-9CA8AB2C2F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5CA1D-8207-4C5D-B281-4B70AE2AF289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2E5E9-F4FC-4B39-86EF-9CA8AB2C2F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5CA1D-8207-4C5D-B281-4B70AE2AF289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2E5E9-F4FC-4B39-86EF-9CA8AB2C2F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5CA1D-8207-4C5D-B281-4B70AE2AF289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2E5E9-F4FC-4B39-86EF-9CA8AB2C2F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5CA1D-8207-4C5D-B281-4B70AE2AF289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2E5E9-F4FC-4B39-86EF-9CA8AB2C2F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5CA1D-8207-4C5D-B281-4B70AE2AF289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2E5E9-F4FC-4B39-86EF-9CA8AB2C2F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05CA1D-8207-4C5D-B281-4B70AE2AF289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62E5E9-F4FC-4B39-86EF-9CA8AB2C2F9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jpe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jpe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jpe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microsoft.com/office/2007/relationships/hdphoto" Target="../media/hdphoto1.wdp"/><Relationship Id="rId22" Type="http://schemas.openxmlformats.org/officeDocument/2006/relationships/image" Target="../media/image19.png"/><Relationship Id="rId23" Type="http://schemas.openxmlformats.org/officeDocument/2006/relationships/image" Target="../media/image20.png"/><Relationship Id="rId24" Type="http://schemas.microsoft.com/office/2007/relationships/hdphoto" Target="../media/hdphoto2.wdp"/><Relationship Id="rId25" Type="http://schemas.openxmlformats.org/officeDocument/2006/relationships/image" Target="../media/image21.png"/><Relationship Id="rId26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: скругленные углы 3"/>
          <p:cNvSpPr/>
          <p:nvPr/>
        </p:nvSpPr>
        <p:spPr>
          <a:xfrm>
            <a:off x="399040" y="1402544"/>
            <a:ext cx="3289306" cy="328930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Прямоугольник: скругленные углы 5"/>
          <p:cNvSpPr/>
          <p:nvPr/>
        </p:nvSpPr>
        <p:spPr>
          <a:xfrm>
            <a:off x="4644731" y="1402545"/>
            <a:ext cx="3289306" cy="328930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Прямоугольник: скругленные углы 7"/>
          <p:cNvSpPr/>
          <p:nvPr/>
        </p:nvSpPr>
        <p:spPr>
          <a:xfrm>
            <a:off x="2041979" y="5034539"/>
            <a:ext cx="4231292" cy="941389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Рисунок 15" descr="Изображение выглядит как одежда, Футболка, верхний предмет одежды, рукав&#10;&#10;Автоматически созданное описание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68" y="1510098"/>
            <a:ext cx="3284792" cy="3284792"/>
          </a:xfrm>
          <a:prstGeom prst="rect">
            <a:avLst/>
          </a:prstGeom>
        </p:spPr>
      </p:pic>
      <p:pic>
        <p:nvPicPr>
          <p:cNvPr id="17" name="Picture 1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0618" y="1645865"/>
            <a:ext cx="5431254" cy="285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041979" y="4997401"/>
            <a:ext cx="42312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 футболкой что делал?</a:t>
            </a:r>
            <a:endParaRPr lang="en-US" sz="3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Рисунок 19" descr="Изображение выглядит как плавательный бассейн, мультфильм, графическая вставка, вода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333" y="2348251"/>
            <a:ext cx="3152148" cy="1534210"/>
          </a:xfrm>
          <a:prstGeom prst="rect">
            <a:avLst/>
          </a:prstGeom>
        </p:spPr>
      </p:pic>
      <p:pic>
        <p:nvPicPr>
          <p:cNvPr id="21" name="Picture 30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4843" y="1474263"/>
            <a:ext cx="4536854" cy="3197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2016566" y="5005952"/>
            <a:ext cx="42312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 бассейне что делал?</a:t>
            </a:r>
            <a:endParaRPr lang="en-US" sz="3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Рисунок 23" descr="Изображение выглядит как мебель, кровать, постельные принадлежности, спальная комната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40" y="2007133"/>
            <a:ext cx="3375938" cy="2531954"/>
          </a:xfrm>
          <a:prstGeom prst="rect">
            <a:avLst/>
          </a:prstGeom>
        </p:spPr>
      </p:pic>
      <p:grpSp>
        <p:nvGrpSpPr>
          <p:cNvPr id="25" name="Группа 24"/>
          <p:cNvGrpSpPr/>
          <p:nvPr/>
        </p:nvGrpSpPr>
        <p:grpSpPr>
          <a:xfrm>
            <a:off x="4596271" y="2260635"/>
            <a:ext cx="3353998" cy="1778917"/>
            <a:chOff x="10058400" y="3635135"/>
            <a:chExt cx="2895600" cy="1709640"/>
          </a:xfrm>
        </p:grpSpPr>
        <p:pic>
          <p:nvPicPr>
            <p:cNvPr id="26" name="Picture 26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58400" y="3635135"/>
              <a:ext cx="2895600" cy="1447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Трапеция 26"/>
            <p:cNvSpPr/>
            <p:nvPr/>
          </p:nvSpPr>
          <p:spPr>
            <a:xfrm rot="14292836">
              <a:off x="11303057" y="4424483"/>
              <a:ext cx="1082511" cy="758073"/>
            </a:xfrm>
            <a:prstGeom prst="trapezoid">
              <a:avLst>
                <a:gd name="adj" fmla="val 69296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2061328" y="5009698"/>
            <a:ext cx="42312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 кровати что делал?</a:t>
            </a:r>
            <a:endParaRPr lang="en-US" sz="3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 descr="Изображение выглядит как зарисовка, чехол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14" y="1478938"/>
            <a:ext cx="3289306" cy="3289306"/>
          </a:xfrm>
          <a:prstGeom prst="rect">
            <a:avLst/>
          </a:prstGeom>
        </p:spPr>
      </p:pic>
      <p:grpSp>
        <p:nvGrpSpPr>
          <p:cNvPr id="12" name="Группа 11"/>
          <p:cNvGrpSpPr/>
          <p:nvPr/>
        </p:nvGrpSpPr>
        <p:grpSpPr>
          <a:xfrm>
            <a:off x="4928012" y="1865560"/>
            <a:ext cx="2735289" cy="2498222"/>
            <a:chOff x="7654018" y="4191000"/>
            <a:chExt cx="1929340" cy="1762125"/>
          </a:xfrm>
        </p:grpSpPr>
        <p:pic>
          <p:nvPicPr>
            <p:cNvPr id="13" name="Picture 14"/>
            <p:cNvPicPr>
              <a:picLocks noChangeAspect="1" noChangeArrowheads="1"/>
            </p:cNvPicPr>
            <p:nvPr/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4018" y="4191000"/>
              <a:ext cx="1762125" cy="1762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Трапеция 13"/>
            <p:cNvSpPr/>
            <p:nvPr/>
          </p:nvSpPr>
          <p:spPr>
            <a:xfrm>
              <a:off x="8487664" y="5495925"/>
              <a:ext cx="1095694" cy="457200"/>
            </a:xfrm>
            <a:prstGeom prst="trapezoid">
              <a:avLst>
                <a:gd name="adj" fmla="val 51389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2052014" y="5226558"/>
            <a:ext cx="42312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 книжкой</a:t>
            </a:r>
            <a:r>
              <a:rPr lang="ru-RU" sz="3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что делал?</a:t>
            </a:r>
            <a:endParaRPr lang="en-US" sz="3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" name="Рисунок 31" descr="Изображение выглядит как суп, еда, посуда, блюдо&#10;&#10;Автоматически созданное описание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397" y="1786370"/>
            <a:ext cx="2734447" cy="2734447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2067392" y="5224471"/>
            <a:ext cx="42312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 супом </a:t>
            </a:r>
            <a:r>
              <a:rPr lang="ru-RU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что делал?</a:t>
            </a:r>
            <a:endParaRPr lang="en-US" sz="3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4" name="Picture 8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040404">
                  <a:alpha val="5882"/>
                </a:srgbClr>
              </a:clrFrom>
              <a:clrTo>
                <a:srgbClr val="04040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775" y="1114649"/>
            <a:ext cx="3905846" cy="3905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Рисунок 35" descr="Изображение выглядит как мультфильм, собака, млекопитающее, графическая вставка&#10;&#10;Автоматически созданное описание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089" y="1583669"/>
            <a:ext cx="2080954" cy="2927056"/>
          </a:xfrm>
          <a:prstGeom prst="rect">
            <a:avLst/>
          </a:prstGeom>
        </p:spPr>
      </p:pic>
      <p:pic>
        <p:nvPicPr>
          <p:cNvPr id="37" name="Picture 32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614" y="1617423"/>
            <a:ext cx="2843257" cy="2843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2096776" y="5233907"/>
            <a:ext cx="42312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 собакой что делал? </a:t>
            </a:r>
            <a:endParaRPr lang="en-US" sz="3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" name="Рисунок 40" descr="Изображение выглядит как Графика, графическая вставка, мультфильм, графический дизайн&#10;&#10;Автоматически созданное описание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34" y="1423729"/>
            <a:ext cx="3513963" cy="3513963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877909" y="1473938"/>
            <a:ext cx="2902643" cy="2902643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2161192" y="5237767"/>
            <a:ext cx="42312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 песней</a:t>
            </a:r>
            <a:r>
              <a:rPr lang="ru-RU" sz="3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что делал?</a:t>
            </a:r>
            <a:endParaRPr lang="en-US" sz="3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618" y="1728315"/>
            <a:ext cx="2879548" cy="2879548"/>
          </a:xfrm>
          <a:prstGeom prst="rect">
            <a:avLst/>
          </a:prstGeom>
        </p:spPr>
      </p:pic>
      <p:grpSp>
        <p:nvGrpSpPr>
          <p:cNvPr id="45" name="Группа 44"/>
          <p:cNvGrpSpPr/>
          <p:nvPr/>
        </p:nvGrpSpPr>
        <p:grpSpPr>
          <a:xfrm>
            <a:off x="3915684" y="1655366"/>
            <a:ext cx="4635594" cy="2678343"/>
            <a:chOff x="4177119" y="-540681"/>
            <a:chExt cx="3031060" cy="1751279"/>
          </a:xfrm>
        </p:grpSpPr>
        <p:pic>
          <p:nvPicPr>
            <p:cNvPr id="46" name="Picture 6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backgroundRemoval t="4423" b="98654" l="10000" r="90000">
                          <a14:foregroundMark x1="58556" y1="17692" x2="56444" y2="4615"/>
                          <a14:foregroundMark x1="62444" y1="63462" x2="65000" y2="79808"/>
                          <a14:foregroundMark x1="65000" y1="79808" x2="65222" y2="80192"/>
                          <a14:foregroundMark x1="47000" y1="91154" x2="46778" y2="98654"/>
                          <a14:foregroundMark x1="27667" y1="91538" x2="25111" y2="9711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7119" y="-540681"/>
              <a:ext cx="3031060" cy="17512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7" name="Трапеция 46"/>
            <p:cNvSpPr/>
            <p:nvPr/>
          </p:nvSpPr>
          <p:spPr>
            <a:xfrm>
              <a:off x="5072979" y="133455"/>
              <a:ext cx="603795" cy="363938"/>
            </a:xfrm>
            <a:prstGeom prst="trapezoid">
              <a:avLst>
                <a:gd name="adj" fmla="val 53281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2086743" y="5216285"/>
            <a:ext cx="42312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 цветами</a:t>
            </a:r>
            <a:r>
              <a:rPr lang="ru-RU" sz="3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что делал?</a:t>
            </a:r>
            <a:endParaRPr lang="en-US" sz="3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17" y="1517609"/>
            <a:ext cx="3289306" cy="3289306"/>
          </a:xfrm>
          <a:prstGeom prst="rect">
            <a:avLst/>
          </a:prstGeom>
        </p:spPr>
      </p:pic>
      <p:grpSp>
        <p:nvGrpSpPr>
          <p:cNvPr id="50" name="Группа 49"/>
          <p:cNvGrpSpPr/>
          <p:nvPr/>
        </p:nvGrpSpPr>
        <p:grpSpPr>
          <a:xfrm>
            <a:off x="4376500" y="1103095"/>
            <a:ext cx="4061065" cy="3819879"/>
            <a:chOff x="3050381" y="709850"/>
            <a:chExt cx="2436019" cy="2291344"/>
          </a:xfrm>
        </p:grpSpPr>
        <p:pic>
          <p:nvPicPr>
            <p:cNvPr id="51" name="Picture 10"/>
            <p:cNvPicPr>
              <a:picLocks noChangeAspect="1" noChangeArrowheads="1"/>
            </p:cNvPicPr>
            <p:nvPr/>
          </p:nvPicPr>
          <p:blipFill>
            <a:blip r:embed="rId23" cstate="print"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backgroundRemoval t="10000" b="90000" l="10000" r="90000">
                          <a14:foregroundMark x1="39807" y1="24915" x2="39165" y2="30205"/>
                          <a14:foregroundMark x1="35474" y1="46758" x2="37721" y2="73379"/>
                          <a14:foregroundMark x1="53291" y1="51365" x2="57143" y2="48805"/>
                          <a14:foregroundMark x1="42536" y1="23208" x2="41091" y2="1109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0381" y="709850"/>
              <a:ext cx="2436019" cy="22913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2" name="Трапеция 51"/>
            <p:cNvSpPr/>
            <p:nvPr/>
          </p:nvSpPr>
          <p:spPr>
            <a:xfrm>
              <a:off x="3595277" y="1828800"/>
              <a:ext cx="581842" cy="457200"/>
            </a:xfrm>
            <a:prstGeom prst="trapezoid">
              <a:avLst>
                <a:gd name="adj" fmla="val 54167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2038947" y="4981029"/>
            <a:ext cx="42312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 овощами</a:t>
            </a:r>
            <a:r>
              <a:rPr lang="ru-RU" sz="3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что делал?</a:t>
            </a:r>
            <a:endParaRPr lang="en-US" sz="3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9" name="Picture 218" descr="image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425799" y="2459859"/>
            <a:ext cx="2190750" cy="3514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  <p:bldP spid="22" grpId="0"/>
      <p:bldP spid="22" grpId="1"/>
      <p:bldP spid="28" grpId="0"/>
      <p:bldP spid="28" grpId="1"/>
      <p:bldP spid="30" grpId="0"/>
      <p:bldP spid="30" grpId="1"/>
      <p:bldP spid="33" grpId="0"/>
      <p:bldP spid="33" grpId="1"/>
      <p:bldP spid="39" grpId="0"/>
      <p:bldP spid="39" grpId="1"/>
      <p:bldP spid="43" grpId="0"/>
      <p:bldP spid="43" grpId="1"/>
      <p:bldP spid="48" grpId="0"/>
      <p:bldP spid="48" grpId="1"/>
      <p:bldP spid="53" grpId="0"/>
      <p:bldP spid="53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45</Words>
  <Application>Microsoft Office PowerPoint</Application>
  <PresentationFormat>Широкоэкранный</PresentationFormat>
  <Paragraphs>9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Марианна</cp:lastModifiedBy>
  <cp:revision>4</cp:revision>
  <dcterms:created xsi:type="dcterms:W3CDTF">2024-05-06T16:16:00Z</dcterms:created>
  <dcterms:modified xsi:type="dcterms:W3CDTF">2024-07-15T18:37:00Z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8B24D070C69049A6BE7A623ED6600706_12</vt:lpwstr>
  </property>
  <property fmtid="{D5CDD505-2E9C-101B-9397-08002B2CF9AE}" pid="3" name="KSOProductBuildVer">
    <vt:lpwstr>1033-12.2.0.17119</vt:lpwstr>
  </property>
</Properties>
</file>