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168" y="3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46561-258C-4ECC-965A-F5452FF2D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82659E-AC98-495E-BC43-43C60DF55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39089A-5451-4D57-BA7E-A78E5604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CC119-BB3A-4F8F-9CB2-93F2C14D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D39966-16EB-4313-AD18-B8019DF7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652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1FE28-79D2-425A-B0AA-E6519F9A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0B66AC5-09B5-4A9D-A9F3-1DB426081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5F6C1F-9994-4623-9D7C-8143B1F0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A9021D8-E5D7-4B93-BE4B-DA9D57DC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090820-7A5E-4EEB-88B7-2475D6CB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468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690C8A0-21D1-4D00-A71F-7D956B105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07AE6CF-D91A-4744-AAB5-D2B0B34E2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17C65E-572C-4417-81A3-DD97FFA2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9719F3E-52A9-4365-8183-2AF8AFC4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56190E-C89C-4410-B584-7D17846C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533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68BC6-0F75-47A9-B5C8-5C63C2B2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BD557DF-ED1A-4B17-9546-6972B2E2B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AEE008-E977-4CD2-A2BD-230356C4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93BE3B-7317-48DE-A78D-1E9028A1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ABF808-EFE7-4F21-87DF-74B905B5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794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77915-B1A7-42BD-B5DF-6998C335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2C94428-6879-49EA-9D81-B6B58AF1F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B66968-9908-49FE-A90F-210C3CC9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3EA39-31F1-41D6-98CA-C5F34A97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94FCC1-7700-40ED-8998-BDFDD052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999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EA993-15A5-4422-9F3C-04EA745B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210BE7-976D-40D0-BD39-2F1D28B6C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265BBD-A589-4FC4-8007-3153C7C64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41432D-9B03-40EC-AE38-CED6D109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BF0BEA-7C6C-4150-B570-F57DDC1A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065AF9-50FB-4D5C-B66B-9E8015FA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677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CA9F8-5829-4193-9CB7-D8E7909E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5A181D-3C77-435F-920A-3C6EFED2B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E19BD7-F44B-42B0-B938-271750808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A3C3CDC-3912-4735-A9DA-F91ADF212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1D2F5AE-7E7C-4FE6-8665-EDB5762DA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AAD2C3E-A7A0-4EE8-BAEA-9C342324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9726DFF-745A-4499-98AD-6D9218E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F20145-54A6-44C6-AC70-D9FB0C4D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253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447FD-3541-41BE-94A5-4F3BC642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D06C68A-D5B1-480C-BEEA-AC4F0F43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B6B0D3A-FC10-4DE0-8ADF-671988A1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270D9B-288A-4C32-B49C-BA76E199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879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4E53101-0AB2-44A4-9FCA-98C08AE8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960831-439E-4CF9-A523-950DEDFE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317C4CA-33E9-47D2-80FB-CF1137DA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01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F64B9-071C-41C9-8985-A08AA3E4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2B2058-7BA9-4E51-80D4-1EA1F3932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20262EF-1A23-4782-8B8F-A5439B6AA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7BEE48-76D0-4C08-A377-CC381B25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AACAB4-CE98-4118-99C4-4BFCED5C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6528B1-6E67-420A-97ED-8952FE84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59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4B7BD-B0B7-4F63-8CB1-1E99B0C2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41A345E-F236-47E6-8EB4-437DCEB43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9E0A619-3C65-4BC6-914D-4BD29DF75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BB38D8-87CA-4B6A-ACCD-D12C835A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85557AC-8746-4DD0-9BAA-98D1751C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04F4124-37EF-400C-A770-C9409056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31450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9637733-238F-413F-B06C-5AC3E4DCD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8E05C33-7E42-4E31-B947-51054829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662179-DD86-4C6E-BC09-2B765C523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D299D3-9FFD-49C7-971B-896AAF7A2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BD68F-E298-4DEF-BCEC-5510860D8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62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04503-F778-424F-B66F-D722E08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F3BC0C-A63C-4492-B19B-B186229DB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214" y="1289482"/>
            <a:ext cx="5490313" cy="5490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7A6FA6-9CA8-4695-BB55-10B5C9556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697" y="4117694"/>
            <a:ext cx="2662101" cy="2662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63AD16-8260-4215-8FC4-4C89CD044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77" y="2690446"/>
            <a:ext cx="3924785" cy="39967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2461F4-9F64-45FE-85CA-54185103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FC79E537-DCE6-463C-AA90-11DBED133843}"/>
              </a:ext>
            </a:extLst>
          </p:cNvPr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EF2121-8277-4347-902B-59CBD28B3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516A21-CA3A-467B-870C-CC32450F2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02" y="436038"/>
            <a:ext cx="2219300" cy="222230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E585011-52F8-4BE0-AFE0-DC9E36EE2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81" y="365842"/>
            <a:ext cx="2918146" cy="266210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5F48C7-DF92-4DD2-948B-99E54282F2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20" y="184557"/>
            <a:ext cx="2662102" cy="266210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31D916-F284-45F3-88A6-20A2DF1513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31" y="484860"/>
            <a:ext cx="2221890" cy="22218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DC4A7C2-731C-4592-B5CB-F08773111D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47" y="222488"/>
            <a:ext cx="2662102" cy="266210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4380CD3-C963-4433-81B3-B5CA1B3B3B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18" y="168972"/>
            <a:ext cx="2662102" cy="266210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8BE2C7-8F94-46A5-B271-71E51F4781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54" y="260418"/>
            <a:ext cx="2662102" cy="266210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D9BB5D0-AA33-4C69-83DA-425CF188A1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43" y="430994"/>
            <a:ext cx="2343777" cy="23437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5336F-A42A-4757-A82C-F6441ED0C7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75" y="212536"/>
            <a:ext cx="2662102" cy="26621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9B40F2E-B2B3-468B-BE92-0731DF6E1A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009" y="388804"/>
            <a:ext cx="2347536" cy="23475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D7DA67C-2414-4878-A37F-26192EB920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74" y="560464"/>
            <a:ext cx="1892814" cy="18928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AA25C8-1A18-4130-A7E9-0726BEF5ED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12" y="518094"/>
            <a:ext cx="2785273" cy="208895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9163079-43E1-4AEB-B2F3-546E812632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88" y="-4645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21717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24558 0.53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2586 0.50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4558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25859 0.5023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2586 0.5023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77556E-17 L 0.24558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2586 0.5023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586 0.5023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24557 0.53912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2024-12-08T18:08:25Z</dcterms:created>
  <dcterms:modified xsi:type="dcterms:W3CDTF">2024-12-08T18:36:04Z</dcterms:modified>
</cp:coreProperties>
</file>