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5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83"/>
        <p:guide pos="5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Изображение выглядит как цвет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68" y="4592611"/>
            <a:ext cx="1702885" cy="170288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54" y="2667495"/>
            <a:ext cx="1345951" cy="147457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ода, сфера, творческий подход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11" y="616917"/>
            <a:ext cx="1596104" cy="1596104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Дорожный знак, указатель, знак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17" y="602738"/>
            <a:ext cx="1658337" cy="165833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6" y="558140"/>
            <a:ext cx="1713658" cy="1713658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млекопитающее, Фигурка животного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02" y="2741456"/>
            <a:ext cx="1375088" cy="1375088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85" y="4681893"/>
            <a:ext cx="1525380" cy="1525380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1831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500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7178" y="54478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1598" y="777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059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728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78897" y="54897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2320" y="777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287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8956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7288" y="53660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0988" y="78316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2654" y="244000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19343" y="396646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5236" y="255310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4975" y="277698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9990" y="24400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6679" y="39664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4303" y="254705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1250" y="278125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6644" y="443977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3333" y="596623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5794" y="453255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7130" y="476674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2203" y="444478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48892" y="597125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2580" y="455613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5367" y="479369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F3496FF2-CEC7-C1CD-958B-83220CFF2D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r="22651"/>
          <a:stretch/>
        </p:blipFill>
        <p:spPr>
          <a:xfrm>
            <a:off x="5557027" y="4591040"/>
            <a:ext cx="925138" cy="163483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рисунок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3F67245-09E0-A63C-2ECB-984F93F4CF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6480" r="16970" b="15726"/>
          <a:stretch/>
        </p:blipFill>
        <p:spPr>
          <a:xfrm>
            <a:off x="3202579" y="2941574"/>
            <a:ext cx="1432533" cy="1123568"/>
          </a:xfrm>
          <a:prstGeom prst="rect">
            <a:avLst/>
          </a:prstGeom>
        </p:spPr>
      </p:pic>
      <p:sp>
        <p:nvSpPr>
          <p:cNvPr id="50" name="Умножение 30"/>
          <p:cNvSpPr/>
          <p:nvPr/>
        </p:nvSpPr>
        <p:spPr>
          <a:xfrm>
            <a:off x="3019093" y="243655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5782" y="396302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0171" y="254361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3778" y="27694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5533" y="444636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2222" y="597282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27288" y="453255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15551" y="475071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05420" y="2653665"/>
            <a:ext cx="2362200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964A0C-DBA4-424C-A3EF-D40964550704}"/>
</file>

<file path=customXml/itemProps2.xml><?xml version="1.0" encoding="utf-8"?>
<ds:datastoreItem xmlns:ds="http://schemas.openxmlformats.org/officeDocument/2006/customXml" ds:itemID="{DAFACCA8-6AA1-452F-96C9-2DFE24F8A647}"/>
</file>

<file path=customXml/itemProps3.xml><?xml version="1.0" encoding="utf-8"?>
<ds:datastoreItem xmlns:ds="http://schemas.openxmlformats.org/officeDocument/2006/customXml" ds:itemID="{2172CB16-6736-4A26-93BC-E43489C3090E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2024-05-06T15:26:00Z</dcterms:created>
  <dcterms:modified xsi:type="dcterms:W3CDTF">2024-12-16T11:02:38Z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1AFA00B4824E4376A7190F8C3BF9960D_12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