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2819453" y="204160"/>
            <a:ext cx="2428699" cy="3817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649" y="4727825"/>
            <a:ext cx="1244829" cy="124482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зубочистк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05" y="4727825"/>
            <a:ext cx="1283500" cy="12835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541" y="4608172"/>
            <a:ext cx="1522805" cy="15228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097" y="4678270"/>
            <a:ext cx="1294384" cy="129438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717" y="4608172"/>
            <a:ext cx="1501741" cy="150174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131" y="4823685"/>
            <a:ext cx="1298383" cy="1003553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6358" y="4768370"/>
            <a:ext cx="1164825" cy="1112987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ножницы, инструмент, Офис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3649" y="4792227"/>
            <a:ext cx="1404267" cy="111171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футбол, мяч, футбольный мяч, круг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980" y="4815897"/>
            <a:ext cx="1004762" cy="104761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гнетушитель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6885" y="4652221"/>
            <a:ext cx="1139200" cy="1345283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906" y="4727825"/>
            <a:ext cx="1205437" cy="1205437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дизайн, Графи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2425" y="4786616"/>
            <a:ext cx="1150481" cy="111298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504" y="4926099"/>
            <a:ext cx="1054934" cy="1054934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аксессуар, мешок, Багаж и сумки, Ручная кладь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4746" y="4924128"/>
            <a:ext cx="1522775" cy="847909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4610" y="4653343"/>
            <a:ext cx="1076686" cy="1358650"/>
          </a:xfrm>
          <a:prstGeom prst="rect">
            <a:avLst/>
          </a:prstGeom>
        </p:spPr>
      </p:pic>
      <p:pic>
        <p:nvPicPr>
          <p:cNvPr id="83" name="Рисунок 82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6768" y="4696274"/>
            <a:ext cx="1060111" cy="1349362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99758" y="728233"/>
            <a:ext cx="2671839" cy="275533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2688048" y="209143"/>
            <a:ext cx="2670643" cy="3802519"/>
            <a:chOff x="5146825" y="309221"/>
            <a:chExt cx="2670643" cy="380251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5277250" y="309221"/>
              <a:ext cx="2419151" cy="38025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 descr="Изображение выглядит как мультфильм, рисунок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46825" y="753575"/>
              <a:ext cx="2670643" cy="2718695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2760211" y="208896"/>
            <a:ext cx="2671839" cy="3817527"/>
            <a:chOff x="5803302" y="243332"/>
            <a:chExt cx="2671839" cy="3817527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863338" y="243332"/>
              <a:ext cx="2428699" cy="381752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 descr="Изображение выглядит как рисунок, зарисовка, графическая вста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803302" y="734054"/>
              <a:ext cx="2671839" cy="2671839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738780" y="204160"/>
            <a:ext cx="2569177" cy="3827821"/>
            <a:chOff x="5578743" y="140431"/>
            <a:chExt cx="2569177" cy="3827821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5667541" y="140431"/>
              <a:ext cx="2435248" cy="38278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 descr="Изображение выглядит как мультфильм, рисунок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578743" y="732344"/>
              <a:ext cx="2569177" cy="2649464"/>
            </a:xfrm>
            <a:prstGeom prst="rect">
              <a:avLst/>
            </a:prstGeom>
          </p:spPr>
        </p:pic>
      </p:grpSp>
      <p:pic>
        <p:nvPicPr>
          <p:cNvPr id="151" name="Picture 150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67371" y="1881263"/>
            <a:ext cx="262890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8</cp:revision>
  <dcterms:created xsi:type="dcterms:W3CDTF">2024-04-15T09:19:00Z</dcterms:created>
  <dcterms:modified xsi:type="dcterms:W3CDTF">2024-10-23T11:22:01Z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10180804B7E94E4F8DFAD704A66120D3_12</vt:lpwstr>
  </property>
  <property fmtid="{D5CDD505-2E9C-101B-9397-08002B2CF9AE}" pid="3" name="KSOProductBuildVer">
    <vt:lpwstr>1033-12.2.0.17119</vt:lpwstr>
  </property>
</Properties>
</file>