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159044" y="274838"/>
            <a:ext cx="308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Солодкий</a:t>
            </a:r>
            <a:r>
              <a:rPr lang="ru-RU" b="1" dirty="0"/>
              <a:t> і </a:t>
            </a:r>
            <a:r>
              <a:rPr lang="ru-RU" b="1" dirty="0" err="1"/>
              <a:t>чудовий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півмісяця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Всіх</a:t>
            </a:r>
            <a:r>
              <a:rPr lang="ru-RU" b="1" dirty="0"/>
              <a:t> начинок і не </a:t>
            </a:r>
            <a:r>
              <a:rPr lang="ru-RU" b="1" dirty="0" err="1"/>
              <a:t>злічити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Починай-ка </a:t>
            </a:r>
            <a:r>
              <a:rPr lang="ru-RU" b="1" dirty="0" err="1"/>
              <a:t>краще</a:t>
            </a:r>
            <a:r>
              <a:rPr lang="ru-RU" b="1" dirty="0"/>
              <a:t> </a:t>
            </a:r>
            <a:r>
              <a:rPr lang="ru-RU" b="1" dirty="0" err="1"/>
              <a:t>їсти</a:t>
            </a:r>
            <a:r>
              <a:rPr lang="ru-RU" b="1" dirty="0" smtClean="0"/>
              <a:t>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80084" y="430297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76161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34385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2024-12-02T19:50:06Z</dcterms:created>
  <dcterms:modified xsi:type="dcterms:W3CDTF">2024-12-05T15:16:18Z</dcterms:modified>
</cp:coreProperties>
</file>