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2066924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C9DD843-F333-4BC8-B37D-D7540E889CE1}"/>
</file>

<file path=customXml/itemProps2.xml><?xml version="1.0" encoding="utf-8"?>
<ds:datastoreItem xmlns:ds="http://schemas.openxmlformats.org/officeDocument/2006/customXml" ds:itemID="{5FCF99DD-85AF-45FD-B904-2E9E9FCA10E6}"/>
</file>

<file path=customXml/itemProps3.xml><?xml version="1.0" encoding="utf-8"?>
<ds:datastoreItem xmlns:ds="http://schemas.openxmlformats.org/officeDocument/2006/customXml" ds:itemID="{9D6F1F24-6DC4-4F25-8834-82E6780CABB3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