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9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3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7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95897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5049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038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176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9378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5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95897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2" y="4079"/>
            <a:ext cx="781368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6575" y="2606040"/>
            <a:ext cx="2257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45DA0E-26D1-4FE5-B85E-FB433B271AB2}"/>
</file>

<file path=customXml/itemProps2.xml><?xml version="1.0" encoding="utf-8"?>
<ds:datastoreItem xmlns:ds="http://schemas.openxmlformats.org/officeDocument/2006/customXml" ds:itemID="{0B710204-A993-44C0-B4FF-98037DD9DCB5}"/>
</file>

<file path=customXml/itemProps3.xml><?xml version="1.0" encoding="utf-8"?>
<ds:datastoreItem xmlns:ds="http://schemas.openxmlformats.org/officeDocument/2006/customXml" ds:itemID="{E4E468F4-072B-4C69-B37E-37DB51B229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2025-02-19T15:34:16Z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