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0" d="100"/>
          <a:sy n="60" d="100"/>
        </p:scale>
        <p:origin x="7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91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9" y="3994024"/>
            <a:ext cx="1154874" cy="1154874"/>
          </a:xfrm>
          <a:prstGeom prst="rect">
            <a:avLst/>
          </a:prstGeom>
          <a:effectLst>
            <a:glow rad="25400">
              <a:schemeClr val="tx1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" y="4048534"/>
            <a:ext cx="1184310" cy="1184310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1787" y="3964317"/>
            <a:ext cx="2352838" cy="23528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A20D75-8204-3DA2-7223-E5E7B71DC3F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38" y="4324155"/>
            <a:ext cx="1470603" cy="147060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FFCFCEA-709F-679B-DA26-B1506501B75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81" y="473621"/>
            <a:ext cx="2220609" cy="22206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6" name="Рисунок 45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784E076-2BF0-AFCC-FD9F-3AB579BBFDB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81" y="586956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4" name="Рисунок 33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EF1D0115-6FD3-EDDA-1E9F-D2101D4036F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09" y="571653"/>
            <a:ext cx="2134597" cy="213459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8" name="Рисунок 37" descr="Изображение выглядит как овощи, корнеплод, свекла, редис&#10;&#10;Автоматически созданное описание">
            <a:extLst>
              <a:ext uri="{FF2B5EF4-FFF2-40B4-BE49-F238E27FC236}">
                <a16:creationId xmlns:a16="http://schemas.microsoft.com/office/drawing/2014/main" id="{EA35366F-8643-7CBA-3915-821560B7A042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84" y="583348"/>
            <a:ext cx="2122002" cy="212200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8" name="Рисунок 57" descr="Изображение выглядит как металлоизделия, замок, навесной замок&#10;&#10;Автоматически созданное описание">
            <a:extLst>
              <a:ext uri="{FF2B5EF4-FFF2-40B4-BE49-F238E27FC236}">
                <a16:creationId xmlns:a16="http://schemas.microsoft.com/office/drawing/2014/main" id="{8DC9E09E-7B47-5B09-F557-595353D957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33" y="496972"/>
            <a:ext cx="2283957" cy="228395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6" name="Рисунок 55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7B0DAE4-0877-6EBA-7A7A-9F2F246C6D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41" y="469690"/>
            <a:ext cx="2909178" cy="21818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2" name="Рисунок 21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295E79E-A682-8714-CF2E-D050FB81B3C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12" y="540322"/>
            <a:ext cx="2134598" cy="215460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BFC3C75B-8931-C787-EF89-B15A159FD1BE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71" y="389447"/>
            <a:ext cx="2687780" cy="268778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цвет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C8EF1E-318B-A8AA-AF56-DC1A7907953C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6" y="301246"/>
            <a:ext cx="2715309" cy="27153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B47AFA0-DEDA-1AD9-832F-F644B571B908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80" y="484953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4159BDF-6C7B-FE87-A289-69F353521545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36" y="460894"/>
            <a:ext cx="2356111" cy="235611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0" name="Рисунок 59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EFF3CE60-C59A-16E3-9D51-242C5F3084C1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73" y="409511"/>
            <a:ext cx="2498778" cy="24987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40" y="-339408"/>
            <a:ext cx="3926499" cy="3996615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30741" y="393040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33464 0.13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0.34401 0.1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34401 0.1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-0.31901 0.092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1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34401 0.10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36145 0.1414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289 0.083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31745 0.0967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0.34401 0.1004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34401 0.08195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32161 0.1166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1211 0.1115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36</cp:revision>
  <dcterms:created xsi:type="dcterms:W3CDTF">2024-07-21T13:02:50Z</dcterms:created>
  <dcterms:modified xsi:type="dcterms:W3CDTF">2024-08-15T19:13:52Z</dcterms:modified>
</cp:coreProperties>
</file>