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odel3d1.glb" ContentType="model/gltf.binary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D02"/>
    <a:srgbClr val="E25500"/>
    <a:srgbClr val="FFE9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3" d="100"/>
          <a:sy n="73" d="100"/>
        </p:scale>
        <p:origin x="998" y="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54C196-8C30-4DF9-879D-FBEC0DA42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C7757F4-EFD3-46B8-BAEC-000C12B800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17BAD6-24AA-4FBA-8730-9224C2D2D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2ECFC58-7FF2-4727-A35B-693939C0E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C388FF-BE54-4CDD-B61B-10B02879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17442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E47A9A-FCA9-48FE-B65F-250558EC5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75485D3-2981-4EC2-9AAB-091D02987E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93AEF5D-3790-477C-AF96-245745664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F8045E-AE65-44B6-9226-835788584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D6363DA-79B4-45EC-BE8C-B9725A6EE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9091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933E997-F6F7-456B-A7E8-94B3C2FF73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7329F11-E7B7-4D53-B5DE-2D8A675246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8067BFD-2C96-4F6A-88F9-2746D0465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D62A15-8C9A-4E4C-BCDD-8F8ED57A6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967C3AF-4BDF-447C-A5F0-006E7BC63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08226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51CF86-39DC-42B0-B451-2A1A9B8C3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1A8FDF9-B563-40C5-AE20-F7CF84637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3E60E49-029E-450E-86C7-A639DA378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B2E155C-9992-426A-9E13-565F538B3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6E02E2F-7918-4653-8B7B-483F0C041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89235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51422E-E542-4A41-A5EE-E1133FAC8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11F0F76-C4B9-49FE-83FA-FC8F02435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3264654-E0D5-4A04-BB1A-C981BD3E8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E1337B1-60DB-4D17-A000-8E53D8B48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FCDE02-325C-46E4-B361-D2435EAB9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17431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3423E3-6B54-48D4-85BC-95CFA1048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430D0EE-CF78-436F-B2E3-EE1D844F32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677887C-D944-4DEB-8C6F-3ABE53483A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629881-ADCD-4C59-BB1E-4FDA3BA2B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954C2A0-887A-4EFE-B569-5993AC542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7B1E1D-DFF9-4BD8-BE4A-9EE00D4DD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42433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BA707C-B0C9-47B7-9BA8-DB41AC19B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6261A57-0B2C-4A14-9415-327BA5538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62D2A0F-E0EE-4235-A730-0C6B71DEDC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558BAB4-F462-428E-9A30-C25E0FFA8C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972AA15-0082-45A0-BF12-FE55EE286C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0BEDE1A-C1D1-447C-AB5F-7EBF1617A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11B5A3D-327E-4D5F-AAD1-2A9614100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DBE36E2-927E-4482-B7CC-11760DE9C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71299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18284E-C918-41A6-B686-64FFC16BC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CCF48738-35FA-4B49-9A47-291F49837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27113B2-BB0B-405A-B784-1A29D7D87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6C5DA3B-5B6D-4A1D-86BF-D67AA7EAD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60655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6BBA86E3-D95C-4F63-AA97-26B4183CB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BF5F8D7-5631-47DC-8F7E-E6489FA48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06C34BD-07BA-4CF3-A419-BAC9F86D9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17293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D2838C-7465-4E37-AAFE-F267DE18C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93C7E16-70E4-4A16-94FD-6BA397E0B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D880A52-33BE-41BE-98A4-DDD3FAC76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2B512B5-55CB-4105-942D-B21347588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E46CD71-026D-41B5-801C-08C9130E6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9350DDD-5666-476A-BE18-069049E02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49114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A34F57-43D5-4C44-BF72-8AF08E399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5B15B19-8A60-467C-8ED6-17557C230F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D51A7EC-AEF9-4715-B782-5B2A6BDB7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C1A2057-1277-488D-91F6-EBEAD81DC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96969A1-F485-4AAB-9DD4-2EBF0EBCE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B458BB5-2501-494D-983F-C7EEA94FC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632910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CA8EEDFE-46AA-4C8D-A948-8EE568CC0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4D3C903-E91E-45A5-A81A-CFA87E4E1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9CF0737-3F93-4FA2-B74B-86A7BAA043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721F891-790C-45A6-A1D6-4086B1C3EF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815C70E-8A35-4F2A-9A62-D3B895704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84345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17/06/relationships/model3d" Target="../media/model3d1.glb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428F65-72C1-43D2-A6E9-8D13853E8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957BFA1-157B-456E-A087-4AF8DA764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120" y="3498492"/>
            <a:ext cx="1395167" cy="1395167"/>
          </a:xfrm>
          <a:prstGeom prst="rect">
            <a:avLst/>
          </a:prstGeom>
        </p:spPr>
      </p:pic>
      <p:sp>
        <p:nvSpPr>
          <p:cNvPr id="11" name="Прямокутник: округлені кути 10">
            <a:extLst>
              <a:ext uri="{FF2B5EF4-FFF2-40B4-BE49-F238E27FC236}">
                <a16:creationId xmlns:a16="http://schemas.microsoft.com/office/drawing/2014/main" id="{0DBF788E-9F1C-4C8F-8AD5-5C747740D0E4}"/>
              </a:ext>
            </a:extLst>
          </p:cNvPr>
          <p:cNvSpPr/>
          <p:nvPr/>
        </p:nvSpPr>
        <p:spPr>
          <a:xfrm>
            <a:off x="556181" y="405353"/>
            <a:ext cx="8625526" cy="1923068"/>
          </a:xfrm>
          <a:custGeom>
            <a:avLst/>
            <a:gdLst>
              <a:gd name="connsiteX0" fmla="*/ 0 w 8625526"/>
              <a:gd name="connsiteY0" fmla="*/ 320518 h 1923068"/>
              <a:gd name="connsiteX1" fmla="*/ 320518 w 8625526"/>
              <a:gd name="connsiteY1" fmla="*/ 0 h 1923068"/>
              <a:gd name="connsiteX2" fmla="*/ 826202 w 8625526"/>
              <a:gd name="connsiteY2" fmla="*/ 0 h 1923068"/>
              <a:gd name="connsiteX3" fmla="*/ 1252042 w 8625526"/>
              <a:gd name="connsiteY3" fmla="*/ 0 h 1923068"/>
              <a:gd name="connsiteX4" fmla="*/ 1757726 w 8625526"/>
              <a:gd name="connsiteY4" fmla="*/ 0 h 1923068"/>
              <a:gd name="connsiteX5" fmla="*/ 2343255 w 8625526"/>
              <a:gd name="connsiteY5" fmla="*/ 0 h 1923068"/>
              <a:gd name="connsiteX6" fmla="*/ 3008630 w 8625526"/>
              <a:gd name="connsiteY6" fmla="*/ 0 h 1923068"/>
              <a:gd name="connsiteX7" fmla="*/ 3514314 w 8625526"/>
              <a:gd name="connsiteY7" fmla="*/ 0 h 1923068"/>
              <a:gd name="connsiteX8" fmla="*/ 4339378 w 8625526"/>
              <a:gd name="connsiteY8" fmla="*/ 0 h 1923068"/>
              <a:gd name="connsiteX9" fmla="*/ 5004752 w 8625526"/>
              <a:gd name="connsiteY9" fmla="*/ 0 h 1923068"/>
              <a:gd name="connsiteX10" fmla="*/ 5829816 w 8625526"/>
              <a:gd name="connsiteY10" fmla="*/ 0 h 1923068"/>
              <a:gd name="connsiteX11" fmla="*/ 6575035 w 8625526"/>
              <a:gd name="connsiteY11" fmla="*/ 0 h 1923068"/>
              <a:gd name="connsiteX12" fmla="*/ 7160564 w 8625526"/>
              <a:gd name="connsiteY12" fmla="*/ 0 h 1923068"/>
              <a:gd name="connsiteX13" fmla="*/ 8305008 w 8625526"/>
              <a:gd name="connsiteY13" fmla="*/ 0 h 1923068"/>
              <a:gd name="connsiteX14" fmla="*/ 8625526 w 8625526"/>
              <a:gd name="connsiteY14" fmla="*/ 320518 h 1923068"/>
              <a:gd name="connsiteX15" fmla="*/ 8625526 w 8625526"/>
              <a:gd name="connsiteY15" fmla="*/ 961534 h 1923068"/>
              <a:gd name="connsiteX16" fmla="*/ 8625526 w 8625526"/>
              <a:gd name="connsiteY16" fmla="*/ 1602550 h 1923068"/>
              <a:gd name="connsiteX17" fmla="*/ 8305008 w 8625526"/>
              <a:gd name="connsiteY17" fmla="*/ 1923068 h 1923068"/>
              <a:gd name="connsiteX18" fmla="*/ 7479944 w 8625526"/>
              <a:gd name="connsiteY18" fmla="*/ 1923068 h 1923068"/>
              <a:gd name="connsiteX19" fmla="*/ 6974260 w 8625526"/>
              <a:gd name="connsiteY19" fmla="*/ 1923068 h 1923068"/>
              <a:gd name="connsiteX20" fmla="*/ 6308886 w 8625526"/>
              <a:gd name="connsiteY20" fmla="*/ 1923068 h 1923068"/>
              <a:gd name="connsiteX21" fmla="*/ 5563666 w 8625526"/>
              <a:gd name="connsiteY21" fmla="*/ 1923068 h 1923068"/>
              <a:gd name="connsiteX22" fmla="*/ 4738602 w 8625526"/>
              <a:gd name="connsiteY22" fmla="*/ 1923068 h 1923068"/>
              <a:gd name="connsiteX23" fmla="*/ 3993383 w 8625526"/>
              <a:gd name="connsiteY23" fmla="*/ 1923068 h 1923068"/>
              <a:gd name="connsiteX24" fmla="*/ 3168319 w 8625526"/>
              <a:gd name="connsiteY24" fmla="*/ 1923068 h 1923068"/>
              <a:gd name="connsiteX25" fmla="*/ 2423100 w 8625526"/>
              <a:gd name="connsiteY25" fmla="*/ 1923068 h 1923068"/>
              <a:gd name="connsiteX26" fmla="*/ 1917416 w 8625526"/>
              <a:gd name="connsiteY26" fmla="*/ 1923068 h 1923068"/>
              <a:gd name="connsiteX27" fmla="*/ 1172197 w 8625526"/>
              <a:gd name="connsiteY27" fmla="*/ 1923068 h 1923068"/>
              <a:gd name="connsiteX28" fmla="*/ 320518 w 8625526"/>
              <a:gd name="connsiteY28" fmla="*/ 1923068 h 1923068"/>
              <a:gd name="connsiteX29" fmla="*/ 0 w 8625526"/>
              <a:gd name="connsiteY29" fmla="*/ 1602550 h 1923068"/>
              <a:gd name="connsiteX30" fmla="*/ 0 w 8625526"/>
              <a:gd name="connsiteY30" fmla="*/ 974354 h 1923068"/>
              <a:gd name="connsiteX31" fmla="*/ 0 w 8625526"/>
              <a:gd name="connsiteY31" fmla="*/ 320518 h 1923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625526" h="1923068" fill="none" extrusionOk="0">
                <a:moveTo>
                  <a:pt x="0" y="320518"/>
                </a:moveTo>
                <a:cubicBezTo>
                  <a:pt x="5957" y="117502"/>
                  <a:pt x="124750" y="-604"/>
                  <a:pt x="320518" y="0"/>
                </a:cubicBezTo>
                <a:cubicBezTo>
                  <a:pt x="456256" y="-3629"/>
                  <a:pt x="586614" y="24679"/>
                  <a:pt x="826202" y="0"/>
                </a:cubicBezTo>
                <a:cubicBezTo>
                  <a:pt x="1065790" y="-24679"/>
                  <a:pt x="1132156" y="-2394"/>
                  <a:pt x="1252042" y="0"/>
                </a:cubicBezTo>
                <a:cubicBezTo>
                  <a:pt x="1371928" y="2394"/>
                  <a:pt x="1581961" y="-22942"/>
                  <a:pt x="1757726" y="0"/>
                </a:cubicBezTo>
                <a:cubicBezTo>
                  <a:pt x="1933491" y="22942"/>
                  <a:pt x="2129954" y="2155"/>
                  <a:pt x="2343255" y="0"/>
                </a:cubicBezTo>
                <a:cubicBezTo>
                  <a:pt x="2556556" y="-2155"/>
                  <a:pt x="2864032" y="33155"/>
                  <a:pt x="3008630" y="0"/>
                </a:cubicBezTo>
                <a:cubicBezTo>
                  <a:pt x="3153228" y="-33155"/>
                  <a:pt x="3380443" y="-8906"/>
                  <a:pt x="3514314" y="0"/>
                </a:cubicBezTo>
                <a:cubicBezTo>
                  <a:pt x="3648185" y="8906"/>
                  <a:pt x="3982321" y="34522"/>
                  <a:pt x="4339378" y="0"/>
                </a:cubicBezTo>
                <a:cubicBezTo>
                  <a:pt x="4696435" y="-34522"/>
                  <a:pt x="4757382" y="-16333"/>
                  <a:pt x="5004752" y="0"/>
                </a:cubicBezTo>
                <a:cubicBezTo>
                  <a:pt x="5252122" y="16333"/>
                  <a:pt x="5454763" y="-32581"/>
                  <a:pt x="5829816" y="0"/>
                </a:cubicBezTo>
                <a:cubicBezTo>
                  <a:pt x="6204869" y="32581"/>
                  <a:pt x="6419375" y="14755"/>
                  <a:pt x="6575035" y="0"/>
                </a:cubicBezTo>
                <a:cubicBezTo>
                  <a:pt x="6730695" y="-14755"/>
                  <a:pt x="7022160" y="-8591"/>
                  <a:pt x="7160564" y="0"/>
                </a:cubicBezTo>
                <a:cubicBezTo>
                  <a:pt x="7298968" y="8591"/>
                  <a:pt x="7910133" y="14712"/>
                  <a:pt x="8305008" y="0"/>
                </a:cubicBezTo>
                <a:cubicBezTo>
                  <a:pt x="8482716" y="31432"/>
                  <a:pt x="8652339" y="119441"/>
                  <a:pt x="8625526" y="320518"/>
                </a:cubicBezTo>
                <a:cubicBezTo>
                  <a:pt x="8635998" y="619604"/>
                  <a:pt x="8656247" y="734083"/>
                  <a:pt x="8625526" y="961534"/>
                </a:cubicBezTo>
                <a:cubicBezTo>
                  <a:pt x="8594805" y="1188985"/>
                  <a:pt x="8606417" y="1385255"/>
                  <a:pt x="8625526" y="1602550"/>
                </a:cubicBezTo>
                <a:cubicBezTo>
                  <a:pt x="8635829" y="1743379"/>
                  <a:pt x="8463836" y="1890738"/>
                  <a:pt x="8305008" y="1923068"/>
                </a:cubicBezTo>
                <a:cubicBezTo>
                  <a:pt x="8137053" y="1918790"/>
                  <a:pt x="7823943" y="1942794"/>
                  <a:pt x="7479944" y="1923068"/>
                </a:cubicBezTo>
                <a:cubicBezTo>
                  <a:pt x="7135945" y="1903342"/>
                  <a:pt x="7196754" y="1916874"/>
                  <a:pt x="6974260" y="1923068"/>
                </a:cubicBezTo>
                <a:cubicBezTo>
                  <a:pt x="6751766" y="1929262"/>
                  <a:pt x="6617485" y="1908229"/>
                  <a:pt x="6308886" y="1923068"/>
                </a:cubicBezTo>
                <a:cubicBezTo>
                  <a:pt x="6000287" y="1937907"/>
                  <a:pt x="5843899" y="1957452"/>
                  <a:pt x="5563666" y="1923068"/>
                </a:cubicBezTo>
                <a:cubicBezTo>
                  <a:pt x="5283433" y="1888684"/>
                  <a:pt x="5110168" y="1905689"/>
                  <a:pt x="4738602" y="1923068"/>
                </a:cubicBezTo>
                <a:cubicBezTo>
                  <a:pt x="4367036" y="1940447"/>
                  <a:pt x="4277280" y="1909078"/>
                  <a:pt x="3993383" y="1923068"/>
                </a:cubicBezTo>
                <a:cubicBezTo>
                  <a:pt x="3709486" y="1937058"/>
                  <a:pt x="3374654" y="1910144"/>
                  <a:pt x="3168319" y="1923068"/>
                </a:cubicBezTo>
                <a:cubicBezTo>
                  <a:pt x="2961984" y="1935992"/>
                  <a:pt x="2667044" y="1932217"/>
                  <a:pt x="2423100" y="1923068"/>
                </a:cubicBezTo>
                <a:cubicBezTo>
                  <a:pt x="2179156" y="1913919"/>
                  <a:pt x="2126089" y="1910817"/>
                  <a:pt x="1917416" y="1923068"/>
                </a:cubicBezTo>
                <a:cubicBezTo>
                  <a:pt x="1708743" y="1935319"/>
                  <a:pt x="1416047" y="1933133"/>
                  <a:pt x="1172197" y="1923068"/>
                </a:cubicBezTo>
                <a:cubicBezTo>
                  <a:pt x="928347" y="1913003"/>
                  <a:pt x="534069" y="1912255"/>
                  <a:pt x="320518" y="1923068"/>
                </a:cubicBezTo>
                <a:cubicBezTo>
                  <a:pt x="135091" y="1925089"/>
                  <a:pt x="14451" y="1819203"/>
                  <a:pt x="0" y="1602550"/>
                </a:cubicBezTo>
                <a:cubicBezTo>
                  <a:pt x="21562" y="1388088"/>
                  <a:pt x="12540" y="1145015"/>
                  <a:pt x="0" y="974354"/>
                </a:cubicBezTo>
                <a:cubicBezTo>
                  <a:pt x="-12540" y="803693"/>
                  <a:pt x="23094" y="591548"/>
                  <a:pt x="0" y="320518"/>
                </a:cubicBezTo>
                <a:close/>
              </a:path>
              <a:path w="8625526" h="1923068" stroke="0" extrusionOk="0">
                <a:moveTo>
                  <a:pt x="0" y="320518"/>
                </a:moveTo>
                <a:cubicBezTo>
                  <a:pt x="-32555" y="123420"/>
                  <a:pt x="110857" y="12252"/>
                  <a:pt x="320518" y="0"/>
                </a:cubicBezTo>
                <a:cubicBezTo>
                  <a:pt x="617686" y="-13498"/>
                  <a:pt x="910951" y="-27690"/>
                  <a:pt x="1145582" y="0"/>
                </a:cubicBezTo>
                <a:cubicBezTo>
                  <a:pt x="1380213" y="27690"/>
                  <a:pt x="1599405" y="-8466"/>
                  <a:pt x="1731111" y="0"/>
                </a:cubicBezTo>
                <a:cubicBezTo>
                  <a:pt x="1862817" y="8466"/>
                  <a:pt x="2054312" y="24185"/>
                  <a:pt x="2236796" y="0"/>
                </a:cubicBezTo>
                <a:cubicBezTo>
                  <a:pt x="2419281" y="-24185"/>
                  <a:pt x="2666737" y="-6552"/>
                  <a:pt x="2982015" y="0"/>
                </a:cubicBezTo>
                <a:cubicBezTo>
                  <a:pt x="3297293" y="6552"/>
                  <a:pt x="3285410" y="745"/>
                  <a:pt x="3567544" y="0"/>
                </a:cubicBezTo>
                <a:cubicBezTo>
                  <a:pt x="3849678" y="-745"/>
                  <a:pt x="4168342" y="-30201"/>
                  <a:pt x="4392608" y="0"/>
                </a:cubicBezTo>
                <a:cubicBezTo>
                  <a:pt x="4616874" y="30201"/>
                  <a:pt x="4755662" y="-12358"/>
                  <a:pt x="4898292" y="0"/>
                </a:cubicBezTo>
                <a:cubicBezTo>
                  <a:pt x="5040922" y="12358"/>
                  <a:pt x="5376852" y="29467"/>
                  <a:pt x="5723356" y="0"/>
                </a:cubicBezTo>
                <a:cubicBezTo>
                  <a:pt x="6069860" y="-29467"/>
                  <a:pt x="5947124" y="12879"/>
                  <a:pt x="6149196" y="0"/>
                </a:cubicBezTo>
                <a:cubicBezTo>
                  <a:pt x="6351268" y="-12879"/>
                  <a:pt x="6521244" y="-33221"/>
                  <a:pt x="6814570" y="0"/>
                </a:cubicBezTo>
                <a:cubicBezTo>
                  <a:pt x="7107896" y="33221"/>
                  <a:pt x="7320147" y="8709"/>
                  <a:pt x="7479944" y="0"/>
                </a:cubicBezTo>
                <a:cubicBezTo>
                  <a:pt x="7639741" y="-8709"/>
                  <a:pt x="8028704" y="21219"/>
                  <a:pt x="8305008" y="0"/>
                </a:cubicBezTo>
                <a:cubicBezTo>
                  <a:pt x="8491687" y="11835"/>
                  <a:pt x="8636053" y="134284"/>
                  <a:pt x="8625526" y="320518"/>
                </a:cubicBezTo>
                <a:cubicBezTo>
                  <a:pt x="8602355" y="623161"/>
                  <a:pt x="8635685" y="812950"/>
                  <a:pt x="8625526" y="961534"/>
                </a:cubicBezTo>
                <a:cubicBezTo>
                  <a:pt x="8615367" y="1110118"/>
                  <a:pt x="8608295" y="1318659"/>
                  <a:pt x="8625526" y="1602550"/>
                </a:cubicBezTo>
                <a:cubicBezTo>
                  <a:pt x="8617585" y="1763379"/>
                  <a:pt x="8484307" y="1892199"/>
                  <a:pt x="8305008" y="1923068"/>
                </a:cubicBezTo>
                <a:cubicBezTo>
                  <a:pt x="8116590" y="1919959"/>
                  <a:pt x="7830713" y="1899293"/>
                  <a:pt x="7559789" y="1923068"/>
                </a:cubicBezTo>
                <a:cubicBezTo>
                  <a:pt x="7288865" y="1946843"/>
                  <a:pt x="7192808" y="1922955"/>
                  <a:pt x="7054105" y="1923068"/>
                </a:cubicBezTo>
                <a:cubicBezTo>
                  <a:pt x="6915402" y="1923181"/>
                  <a:pt x="6441276" y="1899831"/>
                  <a:pt x="6229041" y="1923068"/>
                </a:cubicBezTo>
                <a:cubicBezTo>
                  <a:pt x="6016806" y="1946305"/>
                  <a:pt x="5861412" y="1906695"/>
                  <a:pt x="5563666" y="1923068"/>
                </a:cubicBezTo>
                <a:cubicBezTo>
                  <a:pt x="5265921" y="1939441"/>
                  <a:pt x="5274514" y="1935530"/>
                  <a:pt x="5057982" y="1923068"/>
                </a:cubicBezTo>
                <a:cubicBezTo>
                  <a:pt x="4841450" y="1910606"/>
                  <a:pt x="4714542" y="1925583"/>
                  <a:pt x="4392608" y="1923068"/>
                </a:cubicBezTo>
                <a:cubicBezTo>
                  <a:pt x="4070674" y="1920553"/>
                  <a:pt x="4077138" y="1933648"/>
                  <a:pt x="3966768" y="1923068"/>
                </a:cubicBezTo>
                <a:cubicBezTo>
                  <a:pt x="3856398" y="1912488"/>
                  <a:pt x="3738756" y="1942721"/>
                  <a:pt x="3540929" y="1923068"/>
                </a:cubicBezTo>
                <a:cubicBezTo>
                  <a:pt x="3343102" y="1903415"/>
                  <a:pt x="3074268" y="1915081"/>
                  <a:pt x="2875555" y="1923068"/>
                </a:cubicBezTo>
                <a:cubicBezTo>
                  <a:pt x="2676842" y="1931055"/>
                  <a:pt x="2547232" y="1909670"/>
                  <a:pt x="2369870" y="1923068"/>
                </a:cubicBezTo>
                <a:cubicBezTo>
                  <a:pt x="2192509" y="1936466"/>
                  <a:pt x="1853650" y="1935648"/>
                  <a:pt x="1624651" y="1923068"/>
                </a:cubicBezTo>
                <a:cubicBezTo>
                  <a:pt x="1395652" y="1910488"/>
                  <a:pt x="1255293" y="1903913"/>
                  <a:pt x="1118967" y="1923068"/>
                </a:cubicBezTo>
                <a:cubicBezTo>
                  <a:pt x="982641" y="1942223"/>
                  <a:pt x="521990" y="1889348"/>
                  <a:pt x="320518" y="1923068"/>
                </a:cubicBezTo>
                <a:cubicBezTo>
                  <a:pt x="134244" y="1932438"/>
                  <a:pt x="-18421" y="1818988"/>
                  <a:pt x="0" y="1602550"/>
                </a:cubicBezTo>
                <a:cubicBezTo>
                  <a:pt x="-12570" y="1380662"/>
                  <a:pt x="-12586" y="1103023"/>
                  <a:pt x="0" y="948714"/>
                </a:cubicBezTo>
                <a:cubicBezTo>
                  <a:pt x="12586" y="794405"/>
                  <a:pt x="12529" y="451545"/>
                  <a:pt x="0" y="320518"/>
                </a:cubicBezTo>
                <a:close/>
              </a:path>
            </a:pathLst>
          </a:custGeom>
          <a:solidFill>
            <a:schemeClr val="bg1">
              <a:alpha val="74000"/>
            </a:schemeClr>
          </a:solidFill>
          <a:ln w="25400"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2" name="Прямокутник1: округлені кути 11">
            <a:extLst>
              <a:ext uri="{FF2B5EF4-FFF2-40B4-BE49-F238E27FC236}">
                <a16:creationId xmlns:a16="http://schemas.microsoft.com/office/drawing/2014/main" id="{41B7F076-CAFB-4BA4-A6FF-A58D4262D71C}"/>
              </a:ext>
            </a:extLst>
          </p:cNvPr>
          <p:cNvSpPr/>
          <p:nvPr/>
        </p:nvSpPr>
        <p:spPr>
          <a:xfrm>
            <a:off x="556181" y="2606512"/>
            <a:ext cx="7296901" cy="3638424"/>
          </a:xfrm>
          <a:custGeom>
            <a:avLst/>
            <a:gdLst>
              <a:gd name="connsiteX0" fmla="*/ 0 w 7296901"/>
              <a:gd name="connsiteY0" fmla="*/ 606416 h 3638424"/>
              <a:gd name="connsiteX1" fmla="*/ 606416 w 7296901"/>
              <a:gd name="connsiteY1" fmla="*/ 0 h 3638424"/>
              <a:gd name="connsiteX2" fmla="*/ 1343264 w 7296901"/>
              <a:gd name="connsiteY2" fmla="*/ 0 h 3638424"/>
              <a:gd name="connsiteX3" fmla="*/ 1836750 w 7296901"/>
              <a:gd name="connsiteY3" fmla="*/ 0 h 3638424"/>
              <a:gd name="connsiteX4" fmla="*/ 2391076 w 7296901"/>
              <a:gd name="connsiteY4" fmla="*/ 0 h 3638424"/>
              <a:gd name="connsiteX5" fmla="*/ 3127925 w 7296901"/>
              <a:gd name="connsiteY5" fmla="*/ 0 h 3638424"/>
              <a:gd name="connsiteX6" fmla="*/ 3682251 w 7296901"/>
              <a:gd name="connsiteY6" fmla="*/ 0 h 3638424"/>
              <a:gd name="connsiteX7" fmla="*/ 4175736 w 7296901"/>
              <a:gd name="connsiteY7" fmla="*/ 0 h 3638424"/>
              <a:gd name="connsiteX8" fmla="*/ 4730063 w 7296901"/>
              <a:gd name="connsiteY8" fmla="*/ 0 h 3638424"/>
              <a:gd name="connsiteX9" fmla="*/ 5345230 w 7296901"/>
              <a:gd name="connsiteY9" fmla="*/ 0 h 3638424"/>
              <a:gd name="connsiteX10" fmla="*/ 6021237 w 7296901"/>
              <a:gd name="connsiteY10" fmla="*/ 0 h 3638424"/>
              <a:gd name="connsiteX11" fmla="*/ 6690485 w 7296901"/>
              <a:gd name="connsiteY11" fmla="*/ 0 h 3638424"/>
              <a:gd name="connsiteX12" fmla="*/ 7296901 w 7296901"/>
              <a:gd name="connsiteY12" fmla="*/ 606416 h 3638424"/>
              <a:gd name="connsiteX13" fmla="*/ 7296901 w 7296901"/>
              <a:gd name="connsiteY13" fmla="*/ 1212814 h 3638424"/>
              <a:gd name="connsiteX14" fmla="*/ 7296901 w 7296901"/>
              <a:gd name="connsiteY14" fmla="*/ 1843468 h 3638424"/>
              <a:gd name="connsiteX15" fmla="*/ 7296901 w 7296901"/>
              <a:gd name="connsiteY15" fmla="*/ 2425610 h 3638424"/>
              <a:gd name="connsiteX16" fmla="*/ 7296901 w 7296901"/>
              <a:gd name="connsiteY16" fmla="*/ 3032008 h 3638424"/>
              <a:gd name="connsiteX17" fmla="*/ 6690485 w 7296901"/>
              <a:gd name="connsiteY17" fmla="*/ 3638424 h 3638424"/>
              <a:gd name="connsiteX18" fmla="*/ 6014477 w 7296901"/>
              <a:gd name="connsiteY18" fmla="*/ 3638424 h 3638424"/>
              <a:gd name="connsiteX19" fmla="*/ 5216788 w 7296901"/>
              <a:gd name="connsiteY19" fmla="*/ 3638424 h 3638424"/>
              <a:gd name="connsiteX20" fmla="*/ 4540781 w 7296901"/>
              <a:gd name="connsiteY20" fmla="*/ 3638424 h 3638424"/>
              <a:gd name="connsiteX21" fmla="*/ 3743092 w 7296901"/>
              <a:gd name="connsiteY21" fmla="*/ 3638424 h 3638424"/>
              <a:gd name="connsiteX22" fmla="*/ 3127925 w 7296901"/>
              <a:gd name="connsiteY22" fmla="*/ 3638424 h 3638424"/>
              <a:gd name="connsiteX23" fmla="*/ 2573598 w 7296901"/>
              <a:gd name="connsiteY23" fmla="*/ 3638424 h 3638424"/>
              <a:gd name="connsiteX24" fmla="*/ 1897591 w 7296901"/>
              <a:gd name="connsiteY24" fmla="*/ 3638424 h 3638424"/>
              <a:gd name="connsiteX25" fmla="*/ 606416 w 7296901"/>
              <a:gd name="connsiteY25" fmla="*/ 3638424 h 3638424"/>
              <a:gd name="connsiteX26" fmla="*/ 0 w 7296901"/>
              <a:gd name="connsiteY26" fmla="*/ 3032008 h 3638424"/>
              <a:gd name="connsiteX27" fmla="*/ 0 w 7296901"/>
              <a:gd name="connsiteY27" fmla="*/ 2498378 h 3638424"/>
              <a:gd name="connsiteX28" fmla="*/ 0 w 7296901"/>
              <a:gd name="connsiteY28" fmla="*/ 1867724 h 3638424"/>
              <a:gd name="connsiteX29" fmla="*/ 0 w 7296901"/>
              <a:gd name="connsiteY29" fmla="*/ 1309838 h 3638424"/>
              <a:gd name="connsiteX30" fmla="*/ 0 w 7296901"/>
              <a:gd name="connsiteY30" fmla="*/ 606416 h 3638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296901" h="3638424" fill="none" extrusionOk="0">
                <a:moveTo>
                  <a:pt x="0" y="606416"/>
                </a:moveTo>
                <a:cubicBezTo>
                  <a:pt x="-45116" y="317171"/>
                  <a:pt x="247228" y="51946"/>
                  <a:pt x="606416" y="0"/>
                </a:cubicBezTo>
                <a:cubicBezTo>
                  <a:pt x="762437" y="16512"/>
                  <a:pt x="1162238" y="13983"/>
                  <a:pt x="1343264" y="0"/>
                </a:cubicBezTo>
                <a:cubicBezTo>
                  <a:pt x="1524290" y="-13983"/>
                  <a:pt x="1608742" y="-21674"/>
                  <a:pt x="1836750" y="0"/>
                </a:cubicBezTo>
                <a:cubicBezTo>
                  <a:pt x="2064758" y="21674"/>
                  <a:pt x="2180630" y="7824"/>
                  <a:pt x="2391076" y="0"/>
                </a:cubicBezTo>
                <a:cubicBezTo>
                  <a:pt x="2601522" y="-7824"/>
                  <a:pt x="2844943" y="-4324"/>
                  <a:pt x="3127925" y="0"/>
                </a:cubicBezTo>
                <a:cubicBezTo>
                  <a:pt x="3410907" y="4324"/>
                  <a:pt x="3471234" y="20922"/>
                  <a:pt x="3682251" y="0"/>
                </a:cubicBezTo>
                <a:cubicBezTo>
                  <a:pt x="3893268" y="-20922"/>
                  <a:pt x="3983597" y="8716"/>
                  <a:pt x="4175736" y="0"/>
                </a:cubicBezTo>
                <a:cubicBezTo>
                  <a:pt x="4367875" y="-8716"/>
                  <a:pt x="4595089" y="8943"/>
                  <a:pt x="4730063" y="0"/>
                </a:cubicBezTo>
                <a:cubicBezTo>
                  <a:pt x="4865037" y="-8943"/>
                  <a:pt x="5171537" y="-16361"/>
                  <a:pt x="5345230" y="0"/>
                </a:cubicBezTo>
                <a:cubicBezTo>
                  <a:pt x="5518923" y="16361"/>
                  <a:pt x="5807503" y="16471"/>
                  <a:pt x="6021237" y="0"/>
                </a:cubicBezTo>
                <a:cubicBezTo>
                  <a:pt x="6234971" y="-16471"/>
                  <a:pt x="6431423" y="30321"/>
                  <a:pt x="6690485" y="0"/>
                </a:cubicBezTo>
                <a:cubicBezTo>
                  <a:pt x="7047888" y="57806"/>
                  <a:pt x="7330092" y="286943"/>
                  <a:pt x="7296901" y="606416"/>
                </a:cubicBezTo>
                <a:cubicBezTo>
                  <a:pt x="7307319" y="841996"/>
                  <a:pt x="7305101" y="1078104"/>
                  <a:pt x="7296901" y="1212814"/>
                </a:cubicBezTo>
                <a:cubicBezTo>
                  <a:pt x="7288701" y="1347524"/>
                  <a:pt x="7295391" y="1651923"/>
                  <a:pt x="7296901" y="1843468"/>
                </a:cubicBezTo>
                <a:cubicBezTo>
                  <a:pt x="7298411" y="2035013"/>
                  <a:pt x="7285854" y="2137354"/>
                  <a:pt x="7296901" y="2425610"/>
                </a:cubicBezTo>
                <a:cubicBezTo>
                  <a:pt x="7307948" y="2713866"/>
                  <a:pt x="7291404" y="2895168"/>
                  <a:pt x="7296901" y="3032008"/>
                </a:cubicBezTo>
                <a:cubicBezTo>
                  <a:pt x="7297330" y="3386453"/>
                  <a:pt x="7054213" y="3612569"/>
                  <a:pt x="6690485" y="3638424"/>
                </a:cubicBezTo>
                <a:cubicBezTo>
                  <a:pt x="6377388" y="3662591"/>
                  <a:pt x="6159613" y="3631280"/>
                  <a:pt x="6014477" y="3638424"/>
                </a:cubicBezTo>
                <a:cubicBezTo>
                  <a:pt x="5869341" y="3645568"/>
                  <a:pt x="5525252" y="3660785"/>
                  <a:pt x="5216788" y="3638424"/>
                </a:cubicBezTo>
                <a:cubicBezTo>
                  <a:pt x="4908324" y="3616063"/>
                  <a:pt x="4753493" y="3610009"/>
                  <a:pt x="4540781" y="3638424"/>
                </a:cubicBezTo>
                <a:cubicBezTo>
                  <a:pt x="4328069" y="3666839"/>
                  <a:pt x="3931852" y="3654214"/>
                  <a:pt x="3743092" y="3638424"/>
                </a:cubicBezTo>
                <a:cubicBezTo>
                  <a:pt x="3554332" y="3622634"/>
                  <a:pt x="3424216" y="3663964"/>
                  <a:pt x="3127925" y="3638424"/>
                </a:cubicBezTo>
                <a:cubicBezTo>
                  <a:pt x="2831634" y="3612884"/>
                  <a:pt x="2845451" y="3628602"/>
                  <a:pt x="2573598" y="3638424"/>
                </a:cubicBezTo>
                <a:cubicBezTo>
                  <a:pt x="2301745" y="3648246"/>
                  <a:pt x="2090972" y="3651020"/>
                  <a:pt x="1897591" y="3638424"/>
                </a:cubicBezTo>
                <a:cubicBezTo>
                  <a:pt x="1704210" y="3625828"/>
                  <a:pt x="1250067" y="3690524"/>
                  <a:pt x="606416" y="3638424"/>
                </a:cubicBezTo>
                <a:cubicBezTo>
                  <a:pt x="316934" y="3601070"/>
                  <a:pt x="1941" y="3310336"/>
                  <a:pt x="0" y="3032008"/>
                </a:cubicBezTo>
                <a:cubicBezTo>
                  <a:pt x="-25376" y="2790545"/>
                  <a:pt x="-10590" y="2709981"/>
                  <a:pt x="0" y="2498378"/>
                </a:cubicBezTo>
                <a:cubicBezTo>
                  <a:pt x="10590" y="2286775"/>
                  <a:pt x="-20545" y="2054282"/>
                  <a:pt x="0" y="1867724"/>
                </a:cubicBezTo>
                <a:cubicBezTo>
                  <a:pt x="20545" y="1681166"/>
                  <a:pt x="14921" y="1458482"/>
                  <a:pt x="0" y="1309838"/>
                </a:cubicBezTo>
                <a:cubicBezTo>
                  <a:pt x="-14921" y="1161194"/>
                  <a:pt x="-23525" y="838025"/>
                  <a:pt x="0" y="606416"/>
                </a:cubicBezTo>
                <a:close/>
              </a:path>
              <a:path w="7296901" h="3638424" stroke="0" extrusionOk="0">
                <a:moveTo>
                  <a:pt x="0" y="606416"/>
                </a:moveTo>
                <a:cubicBezTo>
                  <a:pt x="-59035" y="235088"/>
                  <a:pt x="243055" y="10677"/>
                  <a:pt x="606416" y="0"/>
                </a:cubicBezTo>
                <a:cubicBezTo>
                  <a:pt x="898753" y="16777"/>
                  <a:pt x="1156908" y="4872"/>
                  <a:pt x="1404105" y="0"/>
                </a:cubicBezTo>
                <a:cubicBezTo>
                  <a:pt x="1651302" y="-4872"/>
                  <a:pt x="1854625" y="22401"/>
                  <a:pt x="2019272" y="0"/>
                </a:cubicBezTo>
                <a:cubicBezTo>
                  <a:pt x="2183919" y="-22401"/>
                  <a:pt x="2343125" y="-27202"/>
                  <a:pt x="2573598" y="0"/>
                </a:cubicBezTo>
                <a:cubicBezTo>
                  <a:pt x="2804071" y="27202"/>
                  <a:pt x="3143284" y="4943"/>
                  <a:pt x="3310447" y="0"/>
                </a:cubicBezTo>
                <a:cubicBezTo>
                  <a:pt x="3477610" y="-4943"/>
                  <a:pt x="3639122" y="29222"/>
                  <a:pt x="3925614" y="0"/>
                </a:cubicBezTo>
                <a:cubicBezTo>
                  <a:pt x="4212106" y="-29222"/>
                  <a:pt x="4488017" y="20196"/>
                  <a:pt x="4723303" y="0"/>
                </a:cubicBezTo>
                <a:cubicBezTo>
                  <a:pt x="4958589" y="-20196"/>
                  <a:pt x="5027766" y="-19441"/>
                  <a:pt x="5277629" y="0"/>
                </a:cubicBezTo>
                <a:cubicBezTo>
                  <a:pt x="5527492" y="19441"/>
                  <a:pt x="5776199" y="25634"/>
                  <a:pt x="6075318" y="0"/>
                </a:cubicBezTo>
                <a:cubicBezTo>
                  <a:pt x="6374437" y="-25634"/>
                  <a:pt x="6456003" y="-10067"/>
                  <a:pt x="6690485" y="0"/>
                </a:cubicBezTo>
                <a:cubicBezTo>
                  <a:pt x="6992242" y="-1896"/>
                  <a:pt x="7317871" y="213997"/>
                  <a:pt x="7296901" y="606416"/>
                </a:cubicBezTo>
                <a:cubicBezTo>
                  <a:pt x="7324429" y="785318"/>
                  <a:pt x="7299573" y="1091399"/>
                  <a:pt x="7296901" y="1237070"/>
                </a:cubicBezTo>
                <a:cubicBezTo>
                  <a:pt x="7294229" y="1382741"/>
                  <a:pt x="7276447" y="1628998"/>
                  <a:pt x="7296901" y="1891980"/>
                </a:cubicBezTo>
                <a:cubicBezTo>
                  <a:pt x="7317356" y="2154962"/>
                  <a:pt x="7274019" y="2576292"/>
                  <a:pt x="7296901" y="3032008"/>
                </a:cubicBezTo>
                <a:cubicBezTo>
                  <a:pt x="7218767" y="3379753"/>
                  <a:pt x="6990828" y="3614570"/>
                  <a:pt x="6690485" y="3638424"/>
                </a:cubicBezTo>
                <a:cubicBezTo>
                  <a:pt x="6484460" y="3601781"/>
                  <a:pt x="6117197" y="3619310"/>
                  <a:pt x="5953637" y="3638424"/>
                </a:cubicBezTo>
                <a:cubicBezTo>
                  <a:pt x="5790077" y="3657538"/>
                  <a:pt x="5425533" y="3641974"/>
                  <a:pt x="5277629" y="3638424"/>
                </a:cubicBezTo>
                <a:cubicBezTo>
                  <a:pt x="5129725" y="3634874"/>
                  <a:pt x="4977526" y="3620721"/>
                  <a:pt x="4784143" y="3638424"/>
                </a:cubicBezTo>
                <a:cubicBezTo>
                  <a:pt x="4590760" y="3656127"/>
                  <a:pt x="4432537" y="3624822"/>
                  <a:pt x="4229817" y="3638424"/>
                </a:cubicBezTo>
                <a:cubicBezTo>
                  <a:pt x="4027097" y="3652026"/>
                  <a:pt x="3648520" y="3677137"/>
                  <a:pt x="3432128" y="3638424"/>
                </a:cubicBezTo>
                <a:cubicBezTo>
                  <a:pt x="3215736" y="3599711"/>
                  <a:pt x="2969999" y="3622063"/>
                  <a:pt x="2756120" y="3638424"/>
                </a:cubicBezTo>
                <a:cubicBezTo>
                  <a:pt x="2542241" y="3654785"/>
                  <a:pt x="2422820" y="3650246"/>
                  <a:pt x="2201794" y="3638424"/>
                </a:cubicBezTo>
                <a:cubicBezTo>
                  <a:pt x="1980768" y="3626602"/>
                  <a:pt x="1781620" y="3644927"/>
                  <a:pt x="1525786" y="3638424"/>
                </a:cubicBezTo>
                <a:cubicBezTo>
                  <a:pt x="1269952" y="3631921"/>
                  <a:pt x="945770" y="3661348"/>
                  <a:pt x="606416" y="3638424"/>
                </a:cubicBezTo>
                <a:cubicBezTo>
                  <a:pt x="282732" y="3603883"/>
                  <a:pt x="14386" y="3382477"/>
                  <a:pt x="0" y="3032008"/>
                </a:cubicBezTo>
                <a:cubicBezTo>
                  <a:pt x="-23750" y="2827004"/>
                  <a:pt x="-5010" y="2629959"/>
                  <a:pt x="0" y="2377098"/>
                </a:cubicBezTo>
                <a:cubicBezTo>
                  <a:pt x="5010" y="2124237"/>
                  <a:pt x="27234" y="1915401"/>
                  <a:pt x="0" y="1746444"/>
                </a:cubicBezTo>
                <a:cubicBezTo>
                  <a:pt x="-27234" y="1577487"/>
                  <a:pt x="-111" y="1354926"/>
                  <a:pt x="0" y="1188558"/>
                </a:cubicBezTo>
                <a:cubicBezTo>
                  <a:pt x="111" y="1022190"/>
                  <a:pt x="-19585" y="770424"/>
                  <a:pt x="0" y="606416"/>
                </a:cubicBezTo>
                <a:close/>
              </a:path>
            </a:pathLst>
          </a:custGeom>
          <a:solidFill>
            <a:schemeClr val="bg1">
              <a:alpha val="74000"/>
            </a:schemeClr>
          </a:solidFill>
          <a:ln w="25400"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ADABF0C-38F2-4931-84B3-364BE0EE61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6904" y="1070107"/>
            <a:ext cx="1108077" cy="110807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5292836-6867-4CDF-8A8E-EAAFCA501E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385" y="5176826"/>
            <a:ext cx="1202711" cy="92667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B7326DD-5732-4624-80EA-A903DED631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939" y="263309"/>
            <a:ext cx="1556937" cy="129304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E77F3BC-04B4-4D1C-8546-B62819BAB5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575" y="1165878"/>
            <a:ext cx="941631" cy="89972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974690B-7EA4-44C8-A523-EFE718D372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92" y="400851"/>
            <a:ext cx="1291231" cy="96842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A61B9D4-E405-4341-8963-A9F738DA0B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138" y="3734911"/>
            <a:ext cx="1459182" cy="148929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DE7D271-0610-42AC-8540-61B275C8751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5589" y="1124182"/>
            <a:ext cx="1019151" cy="102010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F8FD5DF-E31A-4E13-8D76-DA3933CF8AA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49" y="2981495"/>
            <a:ext cx="1395560" cy="159492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EB48F9A-1E17-420C-9A27-0B960CB7574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179" y="257911"/>
            <a:ext cx="1376325" cy="137632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981A5410-D7D5-4018-A267-FD0BF808D02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120" y="600496"/>
            <a:ext cx="1782593" cy="1782593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35D32311-FAD2-4A39-858C-2BD7545AFC6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013" y="2697786"/>
            <a:ext cx="1512277" cy="1512277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8E75251A-2DB8-4511-B97A-E3CB3E7CA08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488" y="363540"/>
            <a:ext cx="1192818" cy="1192818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01A0FD71-DE23-4175-8D31-AAF6BD7DF06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0944" y="2783592"/>
            <a:ext cx="1108077" cy="1108077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EA919913-45E1-4F61-8FF4-2D3D7B5F1F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949" y="2655945"/>
            <a:ext cx="1556937" cy="1293049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D354B9DA-A816-4121-81B4-30980A3488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207" y="4101901"/>
            <a:ext cx="941631" cy="899726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9151990F-88F8-4D61-8F49-213FCF7E93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740" y="5140672"/>
            <a:ext cx="1291231" cy="968423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0844BF7D-F164-4F64-8B5C-C2E43E64445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9344" y="2842360"/>
            <a:ext cx="1019151" cy="1020108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0127F333-A8CB-468E-8C68-F0450AA501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908" y="3891669"/>
            <a:ext cx="1376325" cy="1376325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35AA8B2F-1CE1-457E-9577-C89C3C709A5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57" y="4323156"/>
            <a:ext cx="1782593" cy="1782593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DA960D03-2A8E-47E8-98DB-7F62077C638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569" y="5015491"/>
            <a:ext cx="1192818" cy="1192818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9319EEB-4FC7-464F-A0D1-47EAC2D66B1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9088" y="1070630"/>
            <a:ext cx="1108077" cy="1108077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FB9AD400-CC2D-4947-B54B-3F8A6FBF04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529" y="263308"/>
            <a:ext cx="1556937" cy="1293049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DA3CDF22-E32B-4AE1-BE24-E6DE9B3DEE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70" y="1160254"/>
            <a:ext cx="941631" cy="899726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5D770D33-D418-4804-8F26-D325D67FC8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91" y="416156"/>
            <a:ext cx="1291231" cy="968423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872612F0-4858-4C80-9B5D-E8694467BA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0021" y="1120622"/>
            <a:ext cx="1019151" cy="1020108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60876737-3CFF-4858-8EB8-CE20FE50DF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772" y="266524"/>
            <a:ext cx="1376325" cy="1376325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555B877F-8642-4EFB-B866-31E2D2EF3D8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467" y="596714"/>
            <a:ext cx="1782593" cy="1782593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C33F0A39-0403-4431-8792-7B5B893FDAE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629" y="326258"/>
            <a:ext cx="1192818" cy="1192818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1" name="3D-модель 70" descr="Red X">
                <a:extLst>
                  <a:ext uri="{FF2B5EF4-FFF2-40B4-BE49-F238E27FC236}">
                    <a16:creationId xmlns:a16="http://schemas.microsoft.com/office/drawing/2014/main" id="{7EA51AEC-0D03-449F-B843-D00AB82EDBD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1149371"/>
                  </p:ext>
                </p:extLst>
              </p:nvPr>
            </p:nvGraphicFramePr>
            <p:xfrm>
              <a:off x="6340396" y="5219446"/>
              <a:ext cx="700688" cy="784907"/>
            </p:xfrm>
            <a:graphic>
              <a:graphicData uri="http://schemas.microsoft.com/office/drawing/2017/model3d">
                <am3d:model3d r:embed="rId18">
                  <am3d:spPr>
                    <a:xfrm>
                      <a:off x="0" y="0"/>
                      <a:ext cx="700688" cy="784907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649675" ay="1580305" az="291025"/>
                    <am3d:postTrans dx="0" dy="0" dz="0"/>
                  </am3d:trans>
                  <am3d:raster rName="Office3DRenderer" rVer="16.0.8326">
                    <am3d:blip r:embed="rId19"/>
                  </am3d:raster>
                  <am3d:objViewport viewportSz="99158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1" name="3D-модель 70" descr="Red X">
                <a:extLst>
                  <a:ext uri="{FF2B5EF4-FFF2-40B4-BE49-F238E27FC236}">
                    <a16:creationId xmlns:a16="http://schemas.microsoft.com/office/drawing/2014/main" id="{7EA51AEC-0D03-449F-B843-D00AB82EDBD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340396" y="5219446"/>
                <a:ext cx="700688" cy="7849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2" name="3D-модель 71" descr="Red X">
                <a:extLst>
                  <a:ext uri="{FF2B5EF4-FFF2-40B4-BE49-F238E27FC236}">
                    <a16:creationId xmlns:a16="http://schemas.microsoft.com/office/drawing/2014/main" id="{7E847AD3-2D9D-4E23-8C46-C3EEBD71B9A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56196900"/>
                  </p:ext>
                </p:extLst>
              </p:nvPr>
            </p:nvGraphicFramePr>
            <p:xfrm>
              <a:off x="1809470" y="4045065"/>
              <a:ext cx="839168" cy="900775"/>
            </p:xfrm>
            <a:graphic>
              <a:graphicData uri="http://schemas.microsoft.com/office/drawing/2017/model3d">
                <am3d:model3d r:embed="rId18">
                  <am3d:spPr>
                    <a:xfrm>
                      <a:off x="0" y="0"/>
                      <a:ext cx="839168" cy="900775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0028831" ay="1316499" az="-292377"/>
                    <am3d:postTrans dx="0" dy="0" dz="0"/>
                  </am3d:trans>
                  <am3d:raster rName="Office3DRenderer" rVer="16.0.8326">
                    <am3d:blip r:embed="rId20"/>
                  </am3d:raster>
                  <am3d:objViewport viewportSz="117269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2" name="3D-модель 71" descr="Red X">
                <a:extLst>
                  <a:ext uri="{FF2B5EF4-FFF2-40B4-BE49-F238E27FC236}">
                    <a16:creationId xmlns:a16="http://schemas.microsoft.com/office/drawing/2014/main" id="{7E847AD3-2D9D-4E23-8C46-C3EEBD71B9A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809470" y="4045065"/>
                <a:ext cx="839168" cy="9007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3" name="3D-модель 72" descr="Red X">
                <a:extLst>
                  <a:ext uri="{FF2B5EF4-FFF2-40B4-BE49-F238E27FC236}">
                    <a16:creationId xmlns:a16="http://schemas.microsoft.com/office/drawing/2014/main" id="{7516EBD5-B9A8-4D23-9420-A758A38011E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06186898"/>
                  </p:ext>
                </p:extLst>
              </p:nvPr>
            </p:nvGraphicFramePr>
            <p:xfrm>
              <a:off x="6714188" y="3424258"/>
              <a:ext cx="740630" cy="876420"/>
            </p:xfrm>
            <a:graphic>
              <a:graphicData uri="http://schemas.microsoft.com/office/drawing/2017/model3d">
                <am3d:model3d r:embed="rId18">
                  <am3d:spPr>
                    <a:xfrm>
                      <a:off x="0" y="0"/>
                      <a:ext cx="740630" cy="876420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331170" ay="1885890" az="-173092"/>
                    <am3d:postTrans dx="0" dy="0" dz="0"/>
                  </am3d:trans>
                  <am3d:raster rName="Office3DRenderer" rVer="16.0.8326">
                    <am3d:blip r:embed="rId21"/>
                  </am3d:raster>
                  <am3d:objViewport viewportSz="108566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3" name="3D-модель 72" descr="Red X">
                <a:extLst>
                  <a:ext uri="{FF2B5EF4-FFF2-40B4-BE49-F238E27FC236}">
                    <a16:creationId xmlns:a16="http://schemas.microsoft.com/office/drawing/2014/main" id="{7516EBD5-B9A8-4D23-9420-A758A38011E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714188" y="3424258"/>
                <a:ext cx="740630" cy="8764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4" name="3D-модель 73" descr="Red X">
                <a:extLst>
                  <a:ext uri="{FF2B5EF4-FFF2-40B4-BE49-F238E27FC236}">
                    <a16:creationId xmlns:a16="http://schemas.microsoft.com/office/drawing/2014/main" id="{228DB95A-5483-47C2-921A-6223C512258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58339463"/>
                  </p:ext>
                </p:extLst>
              </p:nvPr>
            </p:nvGraphicFramePr>
            <p:xfrm>
              <a:off x="4194887" y="2954575"/>
              <a:ext cx="746855" cy="780336"/>
            </p:xfrm>
            <a:graphic>
              <a:graphicData uri="http://schemas.microsoft.com/office/drawing/2017/model3d">
                <am3d:model3d r:embed="rId18">
                  <am3d:spPr>
                    <a:xfrm>
                      <a:off x="0" y="0"/>
                      <a:ext cx="746855" cy="780336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272335" ay="1441280" az="538505"/>
                    <am3d:postTrans dx="0" dy="0" dz="0"/>
                  </am3d:trans>
                  <am3d:raster rName="Office3DRenderer" rVer="16.0.8326">
                    <am3d:blip r:embed="rId22"/>
                  </am3d:raster>
                  <am3d:objViewport viewportSz="100661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4" name="3D-модель 73" descr="Red X">
                <a:extLst>
                  <a:ext uri="{FF2B5EF4-FFF2-40B4-BE49-F238E27FC236}">
                    <a16:creationId xmlns:a16="http://schemas.microsoft.com/office/drawing/2014/main" id="{228DB95A-5483-47C2-921A-6223C512258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194887" y="2954575"/>
                <a:ext cx="746855" cy="780336"/>
              </a:xfrm>
              <a:prstGeom prst="rect">
                <a:avLst/>
              </a:prstGeom>
            </p:spPr>
          </p:pic>
        </mc:Fallback>
      </mc:AlternateContent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7BCF8150-C003-43F9-B47B-C7A6591AC95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1" y="6055592"/>
            <a:ext cx="698716" cy="604634"/>
          </a:xfrm>
          <a:prstGeom prst="rect">
            <a:avLst/>
          </a:prstGeom>
        </p:spPr>
      </p:pic>
      <p:grpSp>
        <p:nvGrpSpPr>
          <p:cNvPr id="84" name="Групувати 83">
            <a:extLst>
              <a:ext uri="{FF2B5EF4-FFF2-40B4-BE49-F238E27FC236}">
                <a16:creationId xmlns:a16="http://schemas.microsoft.com/office/drawing/2014/main" id="{99D807ED-6C37-49A1-8335-F25F3AF21531}"/>
              </a:ext>
            </a:extLst>
          </p:cNvPr>
          <p:cNvGrpSpPr/>
          <p:nvPr/>
        </p:nvGrpSpPr>
        <p:grpSpPr>
          <a:xfrm>
            <a:off x="2970871" y="-71030"/>
            <a:ext cx="6515563" cy="6858000"/>
            <a:chOff x="-4559528" y="-609398"/>
            <a:chExt cx="6515563" cy="6858000"/>
          </a:xfrm>
        </p:grpSpPr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B06618F1-5549-4D1E-9F8B-877EBE7F1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559528" y="-609398"/>
              <a:ext cx="6515563" cy="6858000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D7FBFD79-0C6A-4279-AFF8-E53F59896976}"/>
                </a:ext>
              </a:extLst>
            </p:cNvPr>
            <p:cNvSpPr txBox="1"/>
            <p:nvPr/>
          </p:nvSpPr>
          <p:spPr>
            <a:xfrm>
              <a:off x="-1905998" y="969695"/>
              <a:ext cx="67502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ru-RU" sz="9600" dirty="0">
                  <a:ln>
                    <a:solidFill>
                      <a:srgbClr val="E25500"/>
                    </a:solidFill>
                  </a:ln>
                  <a:solidFill>
                    <a:srgbClr val="FFAD02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Arial Black" panose="020B0A04020102020204" pitchFamily="34" charset="0"/>
                </a:rPr>
                <a:t>1</a:t>
              </a:r>
              <a:endParaRPr lang="LID4096" sz="9600" dirty="0">
                <a:ln>
                  <a:solidFill>
                    <a:srgbClr val="E25500"/>
                  </a:solidFill>
                </a:ln>
                <a:solidFill>
                  <a:srgbClr val="FFAD0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endParaRPr>
            </a:p>
          </p:txBody>
        </p:sp>
      </p:grpSp>
      <p:pic>
        <p:nvPicPr>
          <p:cNvPr id="295" name="Picture 294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232499" y="2931850"/>
            <a:ext cx="247650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8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60" presetClass="entr" presetSubtype="5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20"/>
                                          </p:val>
                                        </p:tav>
                                        <p:tav tm="3330">
                                          <p:val>
                                            <p:fltVal val="19.9349"/>
                                          </p:val>
                                        </p:tav>
                                        <p:tav tm="6660">
                                          <p:val>
                                            <p:fltVal val="19.7456"/>
                                          </p:val>
                                        </p:tav>
                                        <p:tav tm="9990">
                                          <p:val>
                                            <p:fltVal val="19.441"/>
                                          </p:val>
                                        </p:tav>
                                        <p:tav tm="13320">
                                          <p:val>
                                            <p:fltVal val="19.0299"/>
                                          </p:val>
                                        </p:tav>
                                        <p:tav tm="16650">
                                          <p:val>
                                            <p:fltVal val="18.5212"/>
                                          </p:val>
                                        </p:tav>
                                        <p:tav tm="19970">
                                          <p:val>
                                            <p:fltVal val="17.9257"/>
                                          </p:val>
                                        </p:tav>
                                        <p:tav tm="23290">
                                          <p:val>
                                            <p:fltVal val="17.2507"/>
                                          </p:val>
                                        </p:tav>
                                        <p:tav tm="26620">
                                          <p:val>
                                            <p:fltVal val="16.5027"/>
                                          </p:val>
                                        </p:tav>
                                        <p:tav tm="29950">
                                          <p:val>
                                            <p:fltVal val="15.6925"/>
                                          </p:val>
                                        </p:tav>
                                        <p:tav tm="33280">
                                          <p:val>
                                            <p:fltVal val="14.829"/>
                                          </p:val>
                                        </p:tav>
                                        <p:tav tm="36610">
                                          <p:val>
                                            <p:fltVal val="13.9209"/>
                                          </p:val>
                                        </p:tav>
                                        <p:tav tm="39940">
                                          <p:val>
                                            <p:fltVal val="12.9772"/>
                                          </p:val>
                                        </p:tav>
                                        <p:tav tm="43270">
                                          <p:val>
                                            <p:fltVal val="12.0068"/>
                                          </p:val>
                                        </p:tav>
                                        <p:tav tm="46600">
                                          <p:val>
                                            <p:fltVal val="11.0184"/>
                                          </p:val>
                                        </p:tav>
                                        <p:tav tm="49930">
                                          <p:val>
                                            <p:fltVal val="10.0209"/>
                                          </p:val>
                                        </p:tav>
                                        <p:tav tm="53250">
                                          <p:val>
                                            <p:fltVal val="9.0263"/>
                                          </p:val>
                                        </p:tav>
                                        <p:tav tm="56580">
                                          <p:val>
                                            <p:fltVal val="8.0373"/>
                                          </p:val>
                                        </p:tav>
                                        <p:tav tm="59900">
                                          <p:val>
                                            <p:fltVal val="7.0688"/>
                                          </p:val>
                                        </p:tav>
                                        <p:tav tm="63220">
                                          <p:val>
                                            <p:fltVal val="6.1264"/>
                                          </p:val>
                                        </p:tav>
                                        <p:tav tm="66540">
                                          <p:val>
                                            <p:fltVal val="5.2189"/>
                                          </p:val>
                                        </p:tav>
                                        <p:tav tm="69870">
                                          <p:val>
                                            <p:fltVal val="4.3528"/>
                                          </p:val>
                                        </p:tav>
                                        <p:tav tm="73190">
                                          <p:val>
                                            <p:fltVal val="3.5418"/>
                                          </p:val>
                                        </p:tav>
                                        <p:tav tm="76510">
                                          <p:val>
                                            <p:fltVal val="2.7922"/>
                                          </p:val>
                                        </p:tav>
                                        <p:tav tm="79830">
                                          <p:val>
                                            <p:fltVal val="2.1127"/>
                                          </p:val>
                                        </p:tav>
                                        <p:tav tm="83160">
                                          <p:val>
                                            <p:fltVal val="1.5104"/>
                                          </p:val>
                                        </p:tav>
                                        <p:tav tm="86480">
                                          <p:val>
                                            <p:fltVal val="0.9978"/>
                                          </p:val>
                                        </p:tav>
                                        <p:tav tm="89800">
                                          <p:val>
                                            <p:fltVal val="0.5817"/>
                                          </p:val>
                                        </p:tav>
                                        <p:tav tm="93120">
                                          <p:val>
                                            <p:fltVal val="0.2709"/>
                                          </p:val>
                                        </p:tav>
                                        <p:tav tm="96450">
                                          <p:val>
                                            <p:fltVal val="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8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60" presetClass="entr" presetSubtype="5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9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20"/>
                                          </p:val>
                                        </p:tav>
                                        <p:tav tm="3330">
                                          <p:val>
                                            <p:fltVal val="19.9349"/>
                                          </p:val>
                                        </p:tav>
                                        <p:tav tm="6660">
                                          <p:val>
                                            <p:fltVal val="19.7456"/>
                                          </p:val>
                                        </p:tav>
                                        <p:tav tm="9990">
                                          <p:val>
                                            <p:fltVal val="19.441"/>
                                          </p:val>
                                        </p:tav>
                                        <p:tav tm="13320">
                                          <p:val>
                                            <p:fltVal val="19.0299"/>
                                          </p:val>
                                        </p:tav>
                                        <p:tav tm="16650">
                                          <p:val>
                                            <p:fltVal val="18.5212"/>
                                          </p:val>
                                        </p:tav>
                                        <p:tav tm="19970">
                                          <p:val>
                                            <p:fltVal val="17.9257"/>
                                          </p:val>
                                        </p:tav>
                                        <p:tav tm="23290">
                                          <p:val>
                                            <p:fltVal val="17.2507"/>
                                          </p:val>
                                        </p:tav>
                                        <p:tav tm="26620">
                                          <p:val>
                                            <p:fltVal val="16.5027"/>
                                          </p:val>
                                        </p:tav>
                                        <p:tav tm="29950">
                                          <p:val>
                                            <p:fltVal val="15.6925"/>
                                          </p:val>
                                        </p:tav>
                                        <p:tav tm="33280">
                                          <p:val>
                                            <p:fltVal val="14.829"/>
                                          </p:val>
                                        </p:tav>
                                        <p:tav tm="36610">
                                          <p:val>
                                            <p:fltVal val="13.9209"/>
                                          </p:val>
                                        </p:tav>
                                        <p:tav tm="39940">
                                          <p:val>
                                            <p:fltVal val="12.9772"/>
                                          </p:val>
                                        </p:tav>
                                        <p:tav tm="43270">
                                          <p:val>
                                            <p:fltVal val="12.0068"/>
                                          </p:val>
                                        </p:tav>
                                        <p:tav tm="46600">
                                          <p:val>
                                            <p:fltVal val="11.0184"/>
                                          </p:val>
                                        </p:tav>
                                        <p:tav tm="49930">
                                          <p:val>
                                            <p:fltVal val="10.0209"/>
                                          </p:val>
                                        </p:tav>
                                        <p:tav tm="53250">
                                          <p:val>
                                            <p:fltVal val="9.0263"/>
                                          </p:val>
                                        </p:tav>
                                        <p:tav tm="56580">
                                          <p:val>
                                            <p:fltVal val="8.0373"/>
                                          </p:val>
                                        </p:tav>
                                        <p:tav tm="59900">
                                          <p:val>
                                            <p:fltVal val="7.0688"/>
                                          </p:val>
                                        </p:tav>
                                        <p:tav tm="63220">
                                          <p:val>
                                            <p:fltVal val="6.1264"/>
                                          </p:val>
                                        </p:tav>
                                        <p:tav tm="66540">
                                          <p:val>
                                            <p:fltVal val="5.2189"/>
                                          </p:val>
                                        </p:tav>
                                        <p:tav tm="69870">
                                          <p:val>
                                            <p:fltVal val="4.3528"/>
                                          </p:val>
                                        </p:tav>
                                        <p:tav tm="73190">
                                          <p:val>
                                            <p:fltVal val="3.5418"/>
                                          </p:val>
                                        </p:tav>
                                        <p:tav tm="76510">
                                          <p:val>
                                            <p:fltVal val="2.7922"/>
                                          </p:val>
                                        </p:tav>
                                        <p:tav tm="79830">
                                          <p:val>
                                            <p:fltVal val="2.1127"/>
                                          </p:val>
                                        </p:tav>
                                        <p:tav tm="83160">
                                          <p:val>
                                            <p:fltVal val="1.5104"/>
                                          </p:val>
                                        </p:tav>
                                        <p:tav tm="86480">
                                          <p:val>
                                            <p:fltVal val="0.9978"/>
                                          </p:val>
                                        </p:tav>
                                        <p:tav tm="89800">
                                          <p:val>
                                            <p:fltVal val="0.5817"/>
                                          </p:val>
                                        </p:tav>
                                        <p:tav tm="93120">
                                          <p:val>
                                            <p:fltVal val="0.2709"/>
                                          </p:val>
                                        </p:tav>
                                        <p:tav tm="96450">
                                          <p:val>
                                            <p:fltVal val="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9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9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0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60" presetClass="entr" presetSubtype="5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10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20"/>
                                          </p:val>
                                        </p:tav>
                                        <p:tav tm="3330">
                                          <p:val>
                                            <p:fltVal val="19.9349"/>
                                          </p:val>
                                        </p:tav>
                                        <p:tav tm="6660">
                                          <p:val>
                                            <p:fltVal val="19.7456"/>
                                          </p:val>
                                        </p:tav>
                                        <p:tav tm="9990">
                                          <p:val>
                                            <p:fltVal val="19.441"/>
                                          </p:val>
                                        </p:tav>
                                        <p:tav tm="13320">
                                          <p:val>
                                            <p:fltVal val="19.0299"/>
                                          </p:val>
                                        </p:tav>
                                        <p:tav tm="16650">
                                          <p:val>
                                            <p:fltVal val="18.5212"/>
                                          </p:val>
                                        </p:tav>
                                        <p:tav tm="19970">
                                          <p:val>
                                            <p:fltVal val="17.9257"/>
                                          </p:val>
                                        </p:tav>
                                        <p:tav tm="23290">
                                          <p:val>
                                            <p:fltVal val="17.2507"/>
                                          </p:val>
                                        </p:tav>
                                        <p:tav tm="26620">
                                          <p:val>
                                            <p:fltVal val="16.5027"/>
                                          </p:val>
                                        </p:tav>
                                        <p:tav tm="29950">
                                          <p:val>
                                            <p:fltVal val="15.6925"/>
                                          </p:val>
                                        </p:tav>
                                        <p:tav tm="33280">
                                          <p:val>
                                            <p:fltVal val="14.829"/>
                                          </p:val>
                                        </p:tav>
                                        <p:tav tm="36610">
                                          <p:val>
                                            <p:fltVal val="13.9209"/>
                                          </p:val>
                                        </p:tav>
                                        <p:tav tm="39940">
                                          <p:val>
                                            <p:fltVal val="12.9772"/>
                                          </p:val>
                                        </p:tav>
                                        <p:tav tm="43270">
                                          <p:val>
                                            <p:fltVal val="12.0068"/>
                                          </p:val>
                                        </p:tav>
                                        <p:tav tm="46600">
                                          <p:val>
                                            <p:fltVal val="11.0184"/>
                                          </p:val>
                                        </p:tav>
                                        <p:tav tm="49930">
                                          <p:val>
                                            <p:fltVal val="10.0209"/>
                                          </p:val>
                                        </p:tav>
                                        <p:tav tm="53250">
                                          <p:val>
                                            <p:fltVal val="9.0263"/>
                                          </p:val>
                                        </p:tav>
                                        <p:tav tm="56580">
                                          <p:val>
                                            <p:fltVal val="8.0373"/>
                                          </p:val>
                                        </p:tav>
                                        <p:tav tm="59900">
                                          <p:val>
                                            <p:fltVal val="7.0688"/>
                                          </p:val>
                                        </p:tav>
                                        <p:tav tm="63220">
                                          <p:val>
                                            <p:fltVal val="6.1264"/>
                                          </p:val>
                                        </p:tav>
                                        <p:tav tm="66540">
                                          <p:val>
                                            <p:fltVal val="5.2189"/>
                                          </p:val>
                                        </p:tav>
                                        <p:tav tm="69870">
                                          <p:val>
                                            <p:fltVal val="4.3528"/>
                                          </p:val>
                                        </p:tav>
                                        <p:tav tm="73190">
                                          <p:val>
                                            <p:fltVal val="3.5418"/>
                                          </p:val>
                                        </p:tav>
                                        <p:tav tm="76510">
                                          <p:val>
                                            <p:fltVal val="2.7922"/>
                                          </p:val>
                                        </p:tav>
                                        <p:tav tm="79830">
                                          <p:val>
                                            <p:fltVal val="2.1127"/>
                                          </p:val>
                                        </p:tav>
                                        <p:tav tm="83160">
                                          <p:val>
                                            <p:fltVal val="1.5104"/>
                                          </p:val>
                                        </p:tav>
                                        <p:tav tm="86480">
                                          <p:val>
                                            <p:fltVal val="0.9978"/>
                                          </p:val>
                                        </p:tav>
                                        <p:tav tm="89800">
                                          <p:val>
                                            <p:fltVal val="0.5817"/>
                                          </p:val>
                                        </p:tav>
                                        <p:tav tm="93120">
                                          <p:val>
                                            <p:fltVal val="0.2709"/>
                                          </p:val>
                                        </p:tav>
                                        <p:tav tm="96450">
                                          <p:val>
                                            <p:fltVal val="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1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1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1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60" presetClass="entr" presetSubtype="5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12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20"/>
                                          </p:val>
                                        </p:tav>
                                        <p:tav tm="3330">
                                          <p:val>
                                            <p:fltVal val="19.9349"/>
                                          </p:val>
                                        </p:tav>
                                        <p:tav tm="6660">
                                          <p:val>
                                            <p:fltVal val="19.7456"/>
                                          </p:val>
                                        </p:tav>
                                        <p:tav tm="9990">
                                          <p:val>
                                            <p:fltVal val="19.441"/>
                                          </p:val>
                                        </p:tav>
                                        <p:tav tm="13320">
                                          <p:val>
                                            <p:fltVal val="19.0299"/>
                                          </p:val>
                                        </p:tav>
                                        <p:tav tm="16650">
                                          <p:val>
                                            <p:fltVal val="18.5212"/>
                                          </p:val>
                                        </p:tav>
                                        <p:tav tm="19970">
                                          <p:val>
                                            <p:fltVal val="17.9257"/>
                                          </p:val>
                                        </p:tav>
                                        <p:tav tm="23290">
                                          <p:val>
                                            <p:fltVal val="17.2507"/>
                                          </p:val>
                                        </p:tav>
                                        <p:tav tm="26620">
                                          <p:val>
                                            <p:fltVal val="16.5027"/>
                                          </p:val>
                                        </p:tav>
                                        <p:tav tm="29950">
                                          <p:val>
                                            <p:fltVal val="15.6925"/>
                                          </p:val>
                                        </p:tav>
                                        <p:tav tm="33280">
                                          <p:val>
                                            <p:fltVal val="14.829"/>
                                          </p:val>
                                        </p:tav>
                                        <p:tav tm="36610">
                                          <p:val>
                                            <p:fltVal val="13.9209"/>
                                          </p:val>
                                        </p:tav>
                                        <p:tav tm="39940">
                                          <p:val>
                                            <p:fltVal val="12.9772"/>
                                          </p:val>
                                        </p:tav>
                                        <p:tav tm="43270">
                                          <p:val>
                                            <p:fltVal val="12.0068"/>
                                          </p:val>
                                        </p:tav>
                                        <p:tav tm="46600">
                                          <p:val>
                                            <p:fltVal val="11.0184"/>
                                          </p:val>
                                        </p:tav>
                                        <p:tav tm="49930">
                                          <p:val>
                                            <p:fltVal val="10.0209"/>
                                          </p:val>
                                        </p:tav>
                                        <p:tav tm="53250">
                                          <p:val>
                                            <p:fltVal val="9.0263"/>
                                          </p:val>
                                        </p:tav>
                                        <p:tav tm="56580">
                                          <p:val>
                                            <p:fltVal val="8.0373"/>
                                          </p:val>
                                        </p:tav>
                                        <p:tav tm="59900">
                                          <p:val>
                                            <p:fltVal val="7.0688"/>
                                          </p:val>
                                        </p:tav>
                                        <p:tav tm="63220">
                                          <p:val>
                                            <p:fltVal val="6.1264"/>
                                          </p:val>
                                        </p:tav>
                                        <p:tav tm="66540">
                                          <p:val>
                                            <p:fltVal val="5.2189"/>
                                          </p:val>
                                        </p:tav>
                                        <p:tav tm="69870">
                                          <p:val>
                                            <p:fltVal val="4.3528"/>
                                          </p:val>
                                        </p:tav>
                                        <p:tav tm="73190">
                                          <p:val>
                                            <p:fltVal val="3.5418"/>
                                          </p:val>
                                        </p:tav>
                                        <p:tav tm="76510">
                                          <p:val>
                                            <p:fltVal val="2.7922"/>
                                          </p:val>
                                        </p:tav>
                                        <p:tav tm="79830">
                                          <p:val>
                                            <p:fltVal val="2.1127"/>
                                          </p:val>
                                        </p:tav>
                                        <p:tav tm="83160">
                                          <p:val>
                                            <p:fltVal val="1.5104"/>
                                          </p:val>
                                        </p:tav>
                                        <p:tav tm="86480">
                                          <p:val>
                                            <p:fltVal val="0.9978"/>
                                          </p:val>
                                        </p:tav>
                                        <p:tav tm="89800">
                                          <p:val>
                                            <p:fltVal val="0.5817"/>
                                          </p:val>
                                        </p:tav>
                                        <p:tav tm="93120">
                                          <p:val>
                                            <p:fltVal val="0.2709"/>
                                          </p:val>
                                        </p:tav>
                                        <p:tav tm="96450">
                                          <p:val>
                                            <p:fltVal val="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2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2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684351F-2892-4611-8468-92768A96FBFC}"/>
</file>

<file path=customXml/itemProps2.xml><?xml version="1.0" encoding="utf-8"?>
<ds:datastoreItem xmlns:ds="http://schemas.openxmlformats.org/officeDocument/2006/customXml" ds:itemID="{770FC5D7-2336-4606-BB02-7AE1F105DA05}"/>
</file>

<file path=customXml/itemProps3.xml><?xml version="1.0" encoding="utf-8"?>
<ds:datastoreItem xmlns:ds="http://schemas.openxmlformats.org/officeDocument/2006/customXml" ds:itemID="{B3703AE8-142E-4C0B-A0E9-3DB2450B24C8}"/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</Words>
  <Application>Microsoft Office PowerPoint</Application>
  <PresentationFormat>Широкий екран</PresentationFormat>
  <Paragraphs>1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14</cp:revision>
  <dcterms:created xsi:type="dcterms:W3CDTF">2025-05-04T16:39:57Z</dcterms:created>
  <dcterms:modified xsi:type="dcterms:W3CDTF">2025-05-11T10:19:28Z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