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0765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762A86-1D17-4B8A-BC91-2D9ED2343340}"/>
</file>

<file path=customXml/itemProps2.xml><?xml version="1.0" encoding="utf-8"?>
<ds:datastoreItem xmlns:ds="http://schemas.openxmlformats.org/officeDocument/2006/customXml" ds:itemID="{25B9EB77-15FF-46E5-B913-DDB1E6F56394}"/>
</file>

<file path=customXml/itemProps3.xml><?xml version="1.0" encoding="utf-8"?>
<ds:datastoreItem xmlns:ds="http://schemas.openxmlformats.org/officeDocument/2006/customXml" ds:itemID="{6A1EA65A-D513-4E8F-8A59-C1F5BE77F7B8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