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4114" y="3325225"/>
            <a:ext cx="330517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E21E3E7-473F-4ECD-BC0E-EFA59B2C3464}"/>
</file>

<file path=customXml/itemProps2.xml><?xml version="1.0" encoding="utf-8"?>
<ds:datastoreItem xmlns:ds="http://schemas.openxmlformats.org/officeDocument/2006/customXml" ds:itemID="{613AB58B-725C-4D15-8CA9-3B9C2204F8A1}"/>
</file>

<file path=customXml/itemProps3.xml><?xml version="1.0" encoding="utf-8"?>
<ds:datastoreItem xmlns:ds="http://schemas.openxmlformats.org/officeDocument/2006/customXml" ds:itemID="{0A9483E7-8E85-46FF-B4CB-106A0F9DC719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