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A13429-A5C8-139A-4DD9-7B041FA43D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6F6C3EA-2B38-B524-0622-040FA0FE61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102A66-65AC-EA2C-5F17-5A33FD024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F0B243-DCE1-8878-6059-48CECD8B9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78E315-1302-0746-8DEE-6B1C5A771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551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359BC9-0BD3-0049-C57F-5C3A24F52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9971A9D-0796-65AA-EBEB-D823D0933D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1D5403-7C14-4524-78F7-FF7994C6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E08D3A9-8AA9-4067-09DD-A8D51D68E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55A47F-11C7-3666-EC49-D7FC2A38E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6461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14B35F7-366A-647B-7196-B279EEA62A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26B107A-5616-2B89-653D-C4224D99BD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0F5E84-B912-F8B2-4990-1659C5DA4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8BA27A-52B8-1C80-C923-51E8E21BB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495392-1297-42DB-594C-AF5C6DFB1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420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5E90DF-BF98-2F23-2DC8-2011FD8FB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578469-7434-1E68-0319-144D15396A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023132-27F4-485C-01CC-98F7FAAA1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930248-ADBD-8B9D-D8FA-979AB21BF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5DB000-8302-C8F3-8A6D-A1E96B0E1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685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F1BC91-6676-0189-4213-3ECDE97DD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8361AC5-5DBF-097D-8C59-05F701C5E8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311FDD5-E039-911D-3DFC-0024468BD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D0AA0A-7EB4-A9EE-D60D-85DF9F780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1627CC-4F16-402B-B505-C50A1C0E8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77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D87479-55CF-E939-470D-FED1F1984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1F4CCA-A84B-FFD1-CCD0-F24CCB850C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2C84E93-228C-DAC9-13E9-56E3BA0216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CD00DE9-2309-FD08-C9FD-9703BF785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21DB447-5FEF-2A75-7F46-5B733DF16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ACA16FE-D6AE-0074-C009-9D95076D8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994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D7B653-AFF1-24F8-ACCD-B72889DD3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ABFC65B-E684-4726-30A9-29EE42F3B2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FF23B17-900D-CB7E-3B6D-5537090FC3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346EFFC-5F48-D6B1-1A2A-E2311DFE38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31136A9-9B4B-283A-D699-1F511E7433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8D68E46-A853-31B8-20E9-908A6FAC1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B1F35CF-CA8F-FA8E-BA7A-9C6A1F937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0486966-22FD-1046-2F26-D5E15463E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823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AF8814-F47D-E5C1-F5FD-123A9BCA5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EA4354D-239A-AD12-F403-B5CD8C3E8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9334177-7161-0466-CF9B-6CE5DE3A4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9D7CEF3-153B-F07F-286C-08883AFEE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001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60AEF12-1D0C-1723-F878-CD038DFEF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017B1AE-59AC-D533-3118-C671B9BF4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FD95E68-B602-8378-FB72-3FD6DA24B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504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F10995-47EF-E257-6D80-61AC552A8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7A608C-D7A4-622B-9EBA-9573AF0C6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202BF60-2627-D00D-72C3-D9E5B2CACB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C701EE9-A3AB-A48E-6EAA-3BEF38B11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0136DDE-FC1F-14DC-E911-A44A9FF8B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DE5E60-83F9-4B15-A4CE-815213135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624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9964C-D45B-EA13-5ACE-F38DCDE2E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FF2FB35-0E5D-1521-534E-5E577F9FA1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4A26FAA-1516-19EA-D7FC-95A2E4DB6F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67FFAAE-A5CA-F209-40AF-4091E7795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73F09CA-93EA-5AC5-0F37-4A6218B33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61D9F48-EBA9-2D3C-3FC6-B5F9FC710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28418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A568FF-E857-7523-FD8B-C8288AA27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097C8F2-1149-AF60-ACC6-3A9E9BE703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F42FBC-BD6B-B932-4241-0BF4DA48F4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F52EE50-E0A4-6B0F-F916-299CD2246B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41F68B-29A1-A163-6E2D-177349ABD9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945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F23BCF9-0B2A-B491-31DC-748EA283A8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12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59846DC-9F7C-E469-407A-2D17216200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50" y="5363833"/>
            <a:ext cx="1737878" cy="15998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B5FC78B-E4AB-5B3A-263E-00D7380398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17414" y="2212919"/>
            <a:ext cx="2584928" cy="3078747"/>
          </a:xfrm>
          <a:prstGeom prst="rect">
            <a:avLst/>
          </a:prstGeom>
        </p:spPr>
      </p:pic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377A4105-84E6-1219-CAED-BB0D9CD8CDD0}"/>
              </a:ext>
            </a:extLst>
          </p:cNvPr>
          <p:cNvGrpSpPr/>
          <p:nvPr/>
        </p:nvGrpSpPr>
        <p:grpSpPr>
          <a:xfrm>
            <a:off x="3468397" y="2212919"/>
            <a:ext cx="2743200" cy="3064934"/>
            <a:chOff x="3472942" y="2175933"/>
            <a:chExt cx="2743200" cy="3064934"/>
          </a:xfrm>
        </p:grpSpPr>
        <p:sp>
          <p:nvSpPr>
            <p:cNvPr id="10" name="Прямоугольник: скругленные углы 9">
              <a:extLst>
                <a:ext uri="{FF2B5EF4-FFF2-40B4-BE49-F238E27FC236}">
                  <a16:creationId xmlns:a16="http://schemas.microsoft.com/office/drawing/2014/main" id="{E726C097-E33B-57A6-3843-8D9F6D49E915}"/>
                </a:ext>
              </a:extLst>
            </p:cNvPr>
            <p:cNvSpPr/>
            <p:nvPr/>
          </p:nvSpPr>
          <p:spPr>
            <a:xfrm>
              <a:off x="3522133" y="2175933"/>
              <a:ext cx="2573867" cy="3064934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00F1849B-6DFB-9A65-DF1E-FF90CBFA8C3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2942" y="2368050"/>
              <a:ext cx="2743200" cy="2743200"/>
            </a:xfrm>
            <a:prstGeom prst="rect">
              <a:avLst/>
            </a:prstGeom>
          </p:spPr>
        </p:pic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B77CDE74-6480-C792-7E9F-140FF38E198F}"/>
              </a:ext>
            </a:extLst>
          </p:cNvPr>
          <p:cNvGrpSpPr/>
          <p:nvPr/>
        </p:nvGrpSpPr>
        <p:grpSpPr>
          <a:xfrm>
            <a:off x="6293678" y="2168385"/>
            <a:ext cx="2829984" cy="3078747"/>
            <a:chOff x="6267058" y="2162120"/>
            <a:chExt cx="2829984" cy="3078747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B406C28F-9CD8-209B-A40A-01D8EBC96A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78336" y="2162120"/>
              <a:ext cx="2584928" cy="3078747"/>
            </a:xfrm>
            <a:prstGeom prst="rect">
              <a:avLst/>
            </a:prstGeom>
          </p:spPr>
        </p:pic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8F8B2018-54AA-9567-E9CA-B01CB8E6067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267058" y="2297169"/>
              <a:ext cx="2829984" cy="2829984"/>
            </a:xfrm>
            <a:prstGeom prst="rect">
              <a:avLst/>
            </a:prstGeom>
          </p:spPr>
        </p:pic>
      </p:grp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B5E46BB7-F05B-120F-91A4-CCBD0F7BD4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17414" y="2677586"/>
            <a:ext cx="2671231" cy="2671231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E6489A8-44C0-2336-763C-26C9A3C38F8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5602" y="2110722"/>
            <a:ext cx="3238095" cy="3238095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0E8201B4-73CB-AD9C-2256-26B278C7A3A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9595" y="2043268"/>
            <a:ext cx="3159331" cy="3159331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CF146635-8247-E97B-0571-06A777D9DC6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279" y="2273142"/>
            <a:ext cx="2171499" cy="300471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7FAD121F-9364-54AD-DC95-C7CA2E92FFA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9044" y="2298596"/>
            <a:ext cx="3004711" cy="300471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F4C244D7-923D-1315-9B42-7BCBDA82C2C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356" y="609185"/>
            <a:ext cx="4694122" cy="4694122"/>
          </a:xfrm>
          <a:prstGeom prst="rect">
            <a:avLst/>
          </a:prstGeom>
        </p:spPr>
      </p:pic>
      <p:pic>
        <p:nvPicPr>
          <p:cNvPr id="85" name="Picture 84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6926" y="1614974"/>
            <a:ext cx="3438525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714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20E4A28-14FE-482C-A644-79016A072FA5}"/>
</file>

<file path=customXml/itemProps2.xml><?xml version="1.0" encoding="utf-8"?>
<ds:datastoreItem xmlns:ds="http://schemas.openxmlformats.org/officeDocument/2006/customXml" ds:itemID="{45626B91-AF92-42AB-BBBC-A56015051E78}"/>
</file>

<file path=customXml/itemProps3.xml><?xml version="1.0" encoding="utf-8"?>
<ds:datastoreItem xmlns:ds="http://schemas.openxmlformats.org/officeDocument/2006/customXml" ds:itemID="{EDBAF474-8FEF-4CE4-AE8F-5BE92703760A}"/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6</cp:revision>
  <dcterms:created xsi:type="dcterms:W3CDTF">2025-04-16T14:00:17Z</dcterms:created>
  <dcterms:modified xsi:type="dcterms:W3CDTF">2025-04-18T13:41:09Z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