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50" d="100"/>
          <a:sy n="50" d="100"/>
        </p:scale>
        <p:origin x="2238" y="116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98134" y="3738760"/>
            <a:ext cx="26955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2024-08-28T15:01:15Z</dcterms:modified>
</cp:coreProperties>
</file>