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В зоопарке</a:t>
            </a:r>
            <a:endParaRPr sz="2800" dirty="0"/>
          </a:p>
          <a:p>
            <a:pPr lvl="0" algn="ctr"/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Вчера Рома и Рая были в зоопарке. Там они видели много разных животных и птиц. Роме особенно понравились тигры и пантеры, а  Рае — пёстрые зебры и жирафы. Рома и Рая расспрашивали экскурсовода, где живут эти животные, и чем их кормят в зоопарке.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14972" y="839005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Где вчера были Рома и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014972" y="2352262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они видели в зоопарке?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740636" y="414739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Какие животные понравились Роме?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71944" y="3118755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О чём расспрашивали дети экскурсовода?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00" y="443419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434000" y="2427263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8436807" y="461989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375501" y="8462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Какие животные понравились Рае?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8802826" y="1327716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204219" y="3645251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591365" y="303455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38379" y="474865"/>
              <a:ext cx="5820824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Вчера Рома и Рая были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 зоопарке.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55993" y="318547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608657" y="-5849496"/>
              <a:ext cx="7481535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они видели много разных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животных и птиц.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68456" y="290290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617004" y="1293725"/>
              <a:ext cx="706315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Роме особенно понравились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тигры и пантеры,</a:t>
              </a: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05861" y="324053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604332" y="8174656"/>
              <a:ext cx="638508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 Рае — пёстрые зебры 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жирафы.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45845" y="330434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2807681" y="8827034"/>
              <a:ext cx="827181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и Рая расспрашивали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экскурсовода, где живут эти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животные, и чем их кормят в зоопарке.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5086913" y="441277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29432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02BE30-CCB3-44CF-AFB7-A8597A868BB6}"/>
</file>

<file path=customXml/itemProps2.xml><?xml version="1.0" encoding="utf-8"?>
<ds:datastoreItem xmlns:ds="http://schemas.openxmlformats.org/officeDocument/2006/customXml" ds:itemID="{EB02E724-E06E-4F21-9786-03B3585DE5E9}"/>
</file>

<file path=customXml/itemProps3.xml><?xml version="1.0" encoding="utf-8"?>
<ds:datastoreItem xmlns:ds="http://schemas.openxmlformats.org/officeDocument/2006/customXml" ds:itemID="{45551155-54A8-4577-9012-E4163FAD9F1F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144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2025-01-27T10:54:10Z</dcterms:created>
  <dcterms:modified xsi:type="dcterms:W3CDTF">2025-01-27T12:54:12Z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