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93069" y="2360233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91266" y="2331500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307940" y="2331499"/>
            <a:ext cx="729678" cy="601929"/>
            <a:chOff x="0" y="0"/>
            <a:chExt cx="1537817" cy="1481540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86023" y="2377351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8672" y="2363607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2320" y="2316619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304437" y="2321459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23653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79597" y="2328188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83261" y="2287085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85110"/>
            <a:ext cx="28956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2024-05-03T21:37:00Z</dcterms:created>
  <dcterms:modified xsi:type="dcterms:W3CDTF">2024-06-10T09:36:08Z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</Properties>
</file>