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5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81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4262" y="4656860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Гіркий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2185" y="5283263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23" y="1686593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1788" y="46335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Брудний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121" y="5254364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посуд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50421" y="4599911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4450" y="5224901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42" y="1796172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8903" y="4649727"/>
            <a:ext cx="286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1318" y="5263062"/>
            <a:ext cx="44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7" y="1691007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30694" y="4641149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0389" y="5242726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38" y="1932702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03269" y="4663993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689" y="5261528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72" y="2088101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0468" y="4628418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Блакитна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7284" y="5274445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4" y="-31041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-22220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5605" y="3113432"/>
            <a:ext cx="23431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2F06C8-C55E-4A74-817D-91C8CD5D4C56}"/>
</file>

<file path=customXml/itemProps2.xml><?xml version="1.0" encoding="utf-8"?>
<ds:datastoreItem xmlns:ds="http://schemas.openxmlformats.org/officeDocument/2006/customXml" ds:itemID="{12168B2F-6B1C-493F-B41B-7F5E4B5C83B2}"/>
</file>

<file path=customXml/itemProps3.xml><?xml version="1.0" encoding="utf-8"?>
<ds:datastoreItem xmlns:ds="http://schemas.openxmlformats.org/officeDocument/2006/customXml" ds:itemID="{70715FBA-6CE1-4666-8B61-CBC7B734483C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3</cp:revision>
  <dcterms:created xsi:type="dcterms:W3CDTF">2024-12-11T14:25:29Z</dcterms:created>
  <dcterms:modified xsi:type="dcterms:W3CDTF">2024-12-21T15:15:13Z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