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1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3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9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3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2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3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0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6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853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2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6775" cy="689159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924299" y="216824"/>
            <a:ext cx="8153401" cy="646972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29" y="295275"/>
            <a:ext cx="6143625" cy="6562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61" y="1773429"/>
            <a:ext cx="4121526" cy="41215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85" y="-212686"/>
            <a:ext cx="7578645" cy="7578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49" y="433900"/>
            <a:ext cx="6252650" cy="62526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29744" y="291189"/>
            <a:ext cx="5817077" cy="58170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38" y="3330737"/>
            <a:ext cx="4447272" cy="444727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78"/>
            <a:ext cx="1343322" cy="13398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63" y="575361"/>
            <a:ext cx="6093071" cy="60930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78" y="-1285166"/>
            <a:ext cx="4442207" cy="4442207"/>
          </a:xfrm>
          <a:prstGeom prst="rect">
            <a:avLst/>
          </a:prstGeom>
        </p:spPr>
      </p:pic>
      <p:sp>
        <p:nvSpPr>
          <p:cNvPr id="11" name="Стрелка вверх 10"/>
          <p:cNvSpPr/>
          <p:nvPr/>
        </p:nvSpPr>
        <p:spPr>
          <a:xfrm>
            <a:off x="10069827" y="2008158"/>
            <a:ext cx="754103" cy="1911805"/>
          </a:xfrm>
          <a:prstGeom prst="upArrow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01" y="250262"/>
            <a:ext cx="6336916" cy="63369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48" y="516933"/>
            <a:ext cx="6043138" cy="604313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54846" y="1780425"/>
            <a:ext cx="3756837" cy="375683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3791" y="0"/>
            <a:ext cx="5777813" cy="5777813"/>
          </a:xfrm>
          <a:prstGeom prst="rect">
            <a:avLst/>
          </a:prstGeom>
        </p:spPr>
      </p:pic>
      <p:sp>
        <p:nvSpPr>
          <p:cNvPr id="16" name="Стрелка вниз 15"/>
          <p:cNvSpPr/>
          <p:nvPr/>
        </p:nvSpPr>
        <p:spPr>
          <a:xfrm>
            <a:off x="10063767" y="2386282"/>
            <a:ext cx="742731" cy="211903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69329" y="1796186"/>
            <a:ext cx="3755479" cy="3755479"/>
          </a:xfrm>
          <a:prstGeom prst="rect">
            <a:avLst/>
          </a:prstGeom>
        </p:spPr>
      </p:pic>
      <p:pic>
        <p:nvPicPr>
          <p:cNvPr id="266" name="Picture 26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8778" y="2713863"/>
            <a:ext cx="33718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6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3.75E-6 0.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83F52F-78AC-4185-A8BE-EA1976063D20}"/>
</file>

<file path=customXml/itemProps2.xml><?xml version="1.0" encoding="utf-8"?>
<ds:datastoreItem xmlns:ds="http://schemas.openxmlformats.org/officeDocument/2006/customXml" ds:itemID="{9BFC615F-04AA-42C7-B74B-7AA495DA4479}"/>
</file>

<file path=customXml/itemProps3.xml><?xml version="1.0" encoding="utf-8"?>
<ds:datastoreItem xmlns:ds="http://schemas.openxmlformats.org/officeDocument/2006/customXml" ds:itemID="{937B469A-0588-4698-9712-7D5C9B493083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45</cp:revision>
  <dcterms:created xsi:type="dcterms:W3CDTF">2025-05-16T09:46:24Z</dcterms:created>
  <dcterms:modified xsi:type="dcterms:W3CDTF">2025-05-26T14:37:57Z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