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6476C8-7D2A-BD72-0163-44A295493ACB}"/>
              </a:ext>
            </a:extLst>
          </p:cNvPr>
          <p:cNvGrpSpPr/>
          <p:nvPr/>
        </p:nvGrpSpPr>
        <p:grpSpPr>
          <a:xfrm>
            <a:off x="2281936" y="688316"/>
            <a:ext cx="7855542" cy="1930560"/>
            <a:chOff x="2281936" y="688316"/>
            <a:chExt cx="7855542" cy="1930560"/>
          </a:xfrm>
        </p:grpSpPr>
        <p:pic>
          <p:nvPicPr>
            <p:cNvPr id="4" name="Рисунок 3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B7552E-0A46-8C6C-F4D8-2E03E889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918" y="688316"/>
              <a:ext cx="1930560" cy="193056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EA0B8-6936-585E-432D-D58F387B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737" y="898533"/>
              <a:ext cx="1219200" cy="12192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83A6D8-D62D-1A8D-2714-811441BB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190" y="900400"/>
              <a:ext cx="1276350" cy="1276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29A6C4-598F-B516-9298-8D26B704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649" y="695553"/>
              <a:ext cx="1638300" cy="163830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1A6299-35A3-878B-2C72-404BC67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208" y="836404"/>
              <a:ext cx="1404343" cy="14043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F89CA3F-E51B-141E-0471-08FEC2CF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826598"/>
              <a:ext cx="1404342" cy="140434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95E1DD-3746-58E3-A64A-E67E5BB4A8A5}"/>
              </a:ext>
            </a:extLst>
          </p:cNvPr>
          <p:cNvGrpSpPr/>
          <p:nvPr/>
        </p:nvGrpSpPr>
        <p:grpSpPr>
          <a:xfrm>
            <a:off x="636034" y="3443636"/>
            <a:ext cx="4674187" cy="1243867"/>
            <a:chOff x="636034" y="3443636"/>
            <a:chExt cx="4674187" cy="1243867"/>
          </a:xfrm>
        </p:grpSpPr>
        <p:pic>
          <p:nvPicPr>
            <p:cNvPr id="3" name="Рисунок 2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7749C8-E45B-C074-4237-63B7A40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4123" y="3487034"/>
              <a:ext cx="1200468" cy="120046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BB24C-BC24-0AD3-202E-593A0C0F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2093" y="3617774"/>
              <a:ext cx="758128" cy="7581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FDEB4D-4D52-42A3-62E0-660F8336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2349" y="3595121"/>
              <a:ext cx="793665" cy="7936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" name="Рисунок 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575F2C-81CE-8A8C-08FF-C5779B41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288" y="3443636"/>
              <a:ext cx="1018734" cy="101873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4A1D1C-FA23-CF48-605A-953A189B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793" y="3560210"/>
              <a:ext cx="873254" cy="8732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13461F-DD9A-155E-0F4E-C48C92F1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2951" flipH="1">
              <a:off x="636034" y="3620123"/>
              <a:ext cx="873253" cy="87325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85B5AE4-B457-D404-0FAD-F07F5F04BC53}"/>
              </a:ext>
            </a:extLst>
          </p:cNvPr>
          <p:cNvGrpSpPr/>
          <p:nvPr/>
        </p:nvGrpSpPr>
        <p:grpSpPr>
          <a:xfrm>
            <a:off x="697977" y="4979819"/>
            <a:ext cx="4838466" cy="1218597"/>
            <a:chOff x="697977" y="3259038"/>
            <a:chExt cx="4838466" cy="1218597"/>
          </a:xfrm>
        </p:grpSpPr>
        <p:pic>
          <p:nvPicPr>
            <p:cNvPr id="15" name="Рисунок 14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C3D1B6-2E8F-77D5-D03F-18817452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4855" flipH="1">
              <a:off x="4335975" y="3259038"/>
              <a:ext cx="1200468" cy="1200469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079397-61B9-DFEC-58A2-25745C7D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7711" y="3586279"/>
              <a:ext cx="758128" cy="7581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57D7F9-C03A-C2E4-7A28-61885346E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9173" flipH="1">
              <a:off x="2938275" y="3586279"/>
              <a:ext cx="793665" cy="79366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435BD5-0FC9-5DFE-F0B0-DBD99CF01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3287" y="3458900"/>
              <a:ext cx="1018734" cy="101873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F7E607-6070-27CE-BA10-394F330C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8905" y="3546485"/>
              <a:ext cx="873254" cy="8732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3EFA21C-D986-7614-8069-545AEC9E6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977" y="3601462"/>
              <a:ext cx="873253" cy="8732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98AE9E-A6E7-BC56-E97D-E5D271C3F59B}"/>
              </a:ext>
            </a:extLst>
          </p:cNvPr>
          <p:cNvGrpSpPr/>
          <p:nvPr/>
        </p:nvGrpSpPr>
        <p:grpSpPr>
          <a:xfrm>
            <a:off x="6531401" y="3391104"/>
            <a:ext cx="4989544" cy="1200468"/>
            <a:chOff x="411040" y="3382751"/>
            <a:chExt cx="4989544" cy="1200468"/>
          </a:xfrm>
        </p:grpSpPr>
        <p:pic>
          <p:nvPicPr>
            <p:cNvPr id="31" name="Рисунок 30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FB6CE8-58E0-233E-71D2-4C2AD3BC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11041" y="3382750"/>
              <a:ext cx="1200468" cy="120046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A7791-6688-19E0-5693-56B088AB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669" y="3598222"/>
              <a:ext cx="758128" cy="75812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0896-42D9-AF6A-219C-081AB15A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5325" y="3605257"/>
              <a:ext cx="793665" cy="79366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F9DBA8-4889-3F54-1F52-21BB6B997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4" y="3476172"/>
              <a:ext cx="1018734" cy="10187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" name="Рисунок 34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3198B4-C380-917D-094C-20D32AC8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8333" y="3540659"/>
              <a:ext cx="873254" cy="8732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96D47D8-3D49-2945-74FA-FE981F17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7331" y="3532034"/>
              <a:ext cx="873253" cy="8732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7B8BD9-CFFA-737B-2398-A3E611E42106}"/>
              </a:ext>
            </a:extLst>
          </p:cNvPr>
          <p:cNvGrpSpPr/>
          <p:nvPr/>
        </p:nvGrpSpPr>
        <p:grpSpPr>
          <a:xfrm>
            <a:off x="6762705" y="5164594"/>
            <a:ext cx="4884763" cy="1211055"/>
            <a:chOff x="642344" y="3443814"/>
            <a:chExt cx="4884763" cy="1211055"/>
          </a:xfrm>
        </p:grpSpPr>
        <p:pic>
          <p:nvPicPr>
            <p:cNvPr id="38" name="Рисунок 37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9DB41-4D3B-251D-95EE-375F16D9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6639" y="3454400"/>
              <a:ext cx="1200468" cy="1200469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758E7E-13EC-21B4-C521-25B5734F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73206" y="3621817"/>
              <a:ext cx="758128" cy="75812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A67DCF-5C3F-76ED-10C6-5961D0A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4594" flipH="1">
              <a:off x="3033330" y="3577399"/>
              <a:ext cx="793665" cy="79366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902792-101E-5024-22BA-CD362BB0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3708" y="3443814"/>
              <a:ext cx="1018734" cy="10187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Рисунок 41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9C4E3-8269-A0D7-6F49-09600D88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5605" y="3564253"/>
              <a:ext cx="873254" cy="8732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884435E-E6D8-1820-8D40-A9990397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344" y="3540387"/>
              <a:ext cx="873253" cy="873254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68207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5558" y="34555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5558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71055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4A7FB9E-8584-BFC6-1421-DD02F84A6235}"/>
              </a:ext>
            </a:extLst>
          </p:cNvPr>
          <p:cNvGrpSpPr/>
          <p:nvPr/>
        </p:nvGrpSpPr>
        <p:grpSpPr>
          <a:xfrm>
            <a:off x="2321390" y="646864"/>
            <a:ext cx="7610315" cy="1754193"/>
            <a:chOff x="2254715" y="646864"/>
            <a:chExt cx="7610315" cy="1754193"/>
          </a:xfrm>
        </p:grpSpPr>
        <p:pic>
          <p:nvPicPr>
            <p:cNvPr id="49" name="Рисунок 48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2BDCF-1B21-D3C5-3F85-00B4D799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416" y="646864"/>
              <a:ext cx="1703614" cy="170361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EB90DE-BF70-716C-ABF4-234DE387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677" y="872319"/>
              <a:ext cx="1493287" cy="1493287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A9D3AC-E7C5-8BDC-E77D-88057A3A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055" y="714829"/>
              <a:ext cx="1571171" cy="157117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6739DC-0D4A-0E3E-8EF8-D2B54778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445" y="833198"/>
              <a:ext cx="1395749" cy="139574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F0A6D8-CF54-F8E6-D976-E8472486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645" y="849679"/>
              <a:ext cx="1395749" cy="139574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0AF77-8C26-4606-274B-FA476781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715" y="722477"/>
              <a:ext cx="1571171" cy="167858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57735D6-6FD3-2BA3-2C28-E20444022ACA}"/>
              </a:ext>
            </a:extLst>
          </p:cNvPr>
          <p:cNvGrpSpPr/>
          <p:nvPr/>
        </p:nvGrpSpPr>
        <p:grpSpPr>
          <a:xfrm>
            <a:off x="620692" y="3413954"/>
            <a:ext cx="4796411" cy="1142419"/>
            <a:chOff x="620692" y="3413954"/>
            <a:chExt cx="4796411" cy="1142419"/>
          </a:xfrm>
        </p:grpSpPr>
        <p:pic>
          <p:nvPicPr>
            <p:cNvPr id="56" name="Рисунок 55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F91D9E-AB47-1296-8FA3-5C9A3E8E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9200" y="3413954"/>
              <a:ext cx="1082088" cy="10820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DDA77F-143F-EBBA-A9CA-687F2584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614" y="3607878"/>
              <a:ext cx="948494" cy="94849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8" name="Рисунок 57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03D997-0335-6041-059A-8336AE53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1649" flipH="1">
              <a:off x="4419139" y="3508463"/>
              <a:ext cx="997964" cy="99796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930881-3B37-A3F7-0794-316A3DC0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3128" y="3541423"/>
              <a:ext cx="886541" cy="88654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E1022F-BE1B-C8FF-79CF-75777E35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8202" y="3592107"/>
              <a:ext cx="886541" cy="886541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EA5E2D-F76E-95E9-6316-2E315560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E596AC-DDEE-9A43-A456-54FC426545E5}"/>
              </a:ext>
            </a:extLst>
          </p:cNvPr>
          <p:cNvGrpSpPr/>
          <p:nvPr/>
        </p:nvGrpSpPr>
        <p:grpSpPr>
          <a:xfrm>
            <a:off x="648034" y="5099079"/>
            <a:ext cx="4758562" cy="1168195"/>
            <a:chOff x="645356" y="3404900"/>
            <a:chExt cx="4758562" cy="1168195"/>
          </a:xfrm>
        </p:grpSpPr>
        <p:pic>
          <p:nvPicPr>
            <p:cNvPr id="63" name="Рисунок 62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46AC3-A1E6-75FA-D373-23706B54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5356" y="3491006"/>
              <a:ext cx="1082088" cy="108208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9A267-4DB7-A28F-290D-B8089207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424" y="3603235"/>
              <a:ext cx="948494" cy="94849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4667E-FB5D-28E9-0A5E-4CE1CD74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4906" y="3404900"/>
              <a:ext cx="997964" cy="99796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66" name="Рисунок 65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BAC78-CFD0-F96A-4C5D-C4123E8F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1000" y="3555869"/>
              <a:ext cx="886541" cy="886541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ED99F-9019-4023-7878-E77D5E7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8" name="Рисунок 67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180C0C-9BED-B1E8-BE7C-8C11619C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47637" y="3422546"/>
              <a:ext cx="997964" cy="106618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CB7E8F-C443-F900-D96C-80BAAEF3EA77}"/>
              </a:ext>
            </a:extLst>
          </p:cNvPr>
          <p:cNvGrpSpPr/>
          <p:nvPr/>
        </p:nvGrpSpPr>
        <p:grpSpPr>
          <a:xfrm>
            <a:off x="6821975" y="3458094"/>
            <a:ext cx="4777122" cy="1082089"/>
            <a:chOff x="666691" y="3458094"/>
            <a:chExt cx="4777122" cy="1082089"/>
          </a:xfrm>
        </p:grpSpPr>
        <p:pic>
          <p:nvPicPr>
            <p:cNvPr id="70" name="Рисунок 69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FBD95-871E-7565-57DC-A49770A4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61725" y="3458094"/>
              <a:ext cx="1082088" cy="1082089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5FF8-8088-DD61-F35D-44F11A31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9983" y="3580718"/>
              <a:ext cx="948494" cy="94849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F7E233-2937-B990-7E9C-1C60A720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2302" y="3533464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77" name="Рисунок 76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31D657-9968-4ED5-2BA1-275D42DF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7395" flipH="1">
              <a:off x="1554869" y="3522568"/>
              <a:ext cx="886541" cy="88654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7DE954-33BE-E500-B664-E4D79F76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9" name="Рисунок 78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AD187-F167-05E1-A83A-0B8AE4CB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00803" y="3473499"/>
              <a:ext cx="997964" cy="1066188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347F1AE-6D67-F131-E594-3C590E2FE60D}"/>
              </a:ext>
            </a:extLst>
          </p:cNvPr>
          <p:cNvGrpSpPr/>
          <p:nvPr/>
        </p:nvGrpSpPr>
        <p:grpSpPr>
          <a:xfrm>
            <a:off x="6778654" y="5145687"/>
            <a:ext cx="4733409" cy="1100222"/>
            <a:chOff x="620692" y="3451508"/>
            <a:chExt cx="4733409" cy="1100222"/>
          </a:xfrm>
        </p:grpSpPr>
        <p:pic>
          <p:nvPicPr>
            <p:cNvPr id="81" name="Рисунок 80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2D94F0-BE73-1C6D-209E-582EC4B5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0952" y="3451508"/>
              <a:ext cx="1082088" cy="108208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1AAB32-3814-0EC2-4A3A-B70582DE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2411" flipH="1">
              <a:off x="3610389" y="3557111"/>
              <a:ext cx="948494" cy="948495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C93168-AA01-A02F-4EBD-309D3B6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9987" y="3478306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4" name="Рисунок 83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358329-4C38-0D35-FAC6-5D7792D4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28" y="3545669"/>
              <a:ext cx="886541" cy="8865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5" name="Рисунок 84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26B66-8EF9-8D2A-0641-C473EF5A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7560" y="3526384"/>
              <a:ext cx="886541" cy="88654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0F99D-195E-06D4-16FC-2EF04681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5A83C3B-FC03-91D7-4F5B-70420F74BA87}"/>
              </a:ext>
            </a:extLst>
          </p:cNvPr>
          <p:cNvSpPr/>
          <p:nvPr/>
        </p:nvSpPr>
        <p:spPr>
          <a:xfrm>
            <a:off x="6794004" y="345893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ABDAD86-B4C8-DBB9-C7BF-0AA7D11AF2A8}"/>
              </a:ext>
            </a:extLst>
          </p:cNvPr>
          <p:cNvSpPr/>
          <p:nvPr/>
        </p:nvSpPr>
        <p:spPr>
          <a:xfrm>
            <a:off x="672507" y="51529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185BE57-F5C8-1B59-6390-61DB4C80A10F}"/>
              </a:ext>
            </a:extLst>
          </p:cNvPr>
          <p:cNvSpPr/>
          <p:nvPr/>
        </p:nvSpPr>
        <p:spPr>
          <a:xfrm>
            <a:off x="6799612" y="51541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65B67404-8F4A-BEB3-46D5-49E9EDDA29AC}"/>
              </a:ext>
            </a:extLst>
          </p:cNvPr>
          <p:cNvSpPr/>
          <p:nvPr/>
        </p:nvSpPr>
        <p:spPr>
          <a:xfrm>
            <a:off x="672506" y="345603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C141232-ECC3-5E15-1262-D39A506BFD2A}"/>
              </a:ext>
            </a:extLst>
          </p:cNvPr>
          <p:cNvGrpSpPr/>
          <p:nvPr/>
        </p:nvGrpSpPr>
        <p:grpSpPr>
          <a:xfrm>
            <a:off x="2253839" y="792839"/>
            <a:ext cx="7479788" cy="1533832"/>
            <a:chOff x="2253839" y="792839"/>
            <a:chExt cx="7479788" cy="1533832"/>
          </a:xfrm>
        </p:grpSpPr>
        <p:pic>
          <p:nvPicPr>
            <p:cNvPr id="92" name="Рисунок 91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4BA56E-C1CA-4352-2031-183FD547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403" y="792839"/>
              <a:ext cx="1473803" cy="1473803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7E6F3C-49D5-61FC-2EF5-F49B869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984" y="839647"/>
              <a:ext cx="1377643" cy="1377643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C36000-C654-1B0F-9A9A-619B83BD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61" y="852867"/>
              <a:ext cx="1473804" cy="147380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50D529-8618-EED8-125F-5E61008B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96" y="792839"/>
              <a:ext cx="1473804" cy="147380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A5C024-2747-D3B4-CC0A-0CB395E8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018" y="815528"/>
              <a:ext cx="1473804" cy="1473804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D288E0-493D-734B-4992-52936496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839" y="792839"/>
              <a:ext cx="1473804" cy="1473804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6B669BB-C54D-38C2-2E2F-B174C9460B02}"/>
              </a:ext>
            </a:extLst>
          </p:cNvPr>
          <p:cNvGrpSpPr/>
          <p:nvPr/>
        </p:nvGrpSpPr>
        <p:grpSpPr>
          <a:xfrm>
            <a:off x="619121" y="3521815"/>
            <a:ext cx="4811364" cy="1012059"/>
            <a:chOff x="554651" y="3531904"/>
            <a:chExt cx="4811364" cy="1012059"/>
          </a:xfrm>
        </p:grpSpPr>
        <p:pic>
          <p:nvPicPr>
            <p:cNvPr id="99" name="Рисунок 98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6163AF-CE2F-449D-A00D-162CC320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0078" y="361485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0" name="Рисунок 99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8D2AA8-0701-6EF1-B7DA-3F6FDD6C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93230" flipH="1">
              <a:off x="1292094" y="3531904"/>
              <a:ext cx="868490" cy="868490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0D4A92-E55A-37EA-6DA1-DD0409B57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7030" flipH="1">
              <a:off x="2836610" y="3585567"/>
              <a:ext cx="929111" cy="92911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A8BEEB-C7ED-A67D-D995-71B7DE95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26B44-A14A-8F3B-A261-F5D4781D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904" y="3540382"/>
              <a:ext cx="929111" cy="929111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04" name="Рисунок 103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704E45-B6E5-B216-5013-796E0870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284A101-70A3-06D3-1A73-6FE102C2D55A}"/>
              </a:ext>
            </a:extLst>
          </p:cNvPr>
          <p:cNvGrpSpPr/>
          <p:nvPr/>
        </p:nvGrpSpPr>
        <p:grpSpPr>
          <a:xfrm>
            <a:off x="672541" y="5208535"/>
            <a:ext cx="4674091" cy="995985"/>
            <a:chOff x="608071" y="3505301"/>
            <a:chExt cx="4674091" cy="995985"/>
          </a:xfrm>
        </p:grpSpPr>
        <p:pic>
          <p:nvPicPr>
            <p:cNvPr id="106" name="Рисунок 105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33A8A0-ED87-7A07-499B-9FBA3E19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1" y="3518942"/>
              <a:ext cx="929111" cy="92911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EB1030-1448-0C5F-EF14-EA2B13B9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2981" flipH="1">
              <a:off x="1363738" y="3505301"/>
              <a:ext cx="868490" cy="868490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7C752-3C46-8656-665E-E0526079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8B027-37AA-C41F-3245-BA623A544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A5B80E-D2E8-C0F0-855D-1273ABB4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3051" y="3556633"/>
              <a:ext cx="929111" cy="9291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1" name="Рисунок 110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0DDDAF-B8AB-68F6-A39C-3DCC2BA1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86674" y="351894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CC356CDF-2BF5-5B2F-EF29-86003BA434CF}"/>
              </a:ext>
            </a:extLst>
          </p:cNvPr>
          <p:cNvGrpSpPr/>
          <p:nvPr/>
        </p:nvGrpSpPr>
        <p:grpSpPr>
          <a:xfrm>
            <a:off x="6714899" y="3499908"/>
            <a:ext cx="4836876" cy="991289"/>
            <a:chOff x="554651" y="3509997"/>
            <a:chExt cx="4836876" cy="991289"/>
          </a:xfrm>
        </p:grpSpPr>
        <p:pic>
          <p:nvPicPr>
            <p:cNvPr id="113" name="Рисунок 112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C1A92-6A79-9A97-6F5D-4A57E27C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416" y="3563040"/>
              <a:ext cx="929111" cy="92911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5F14A-254E-E11D-11A8-E0ABBC62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0663" y="3602042"/>
              <a:ext cx="868490" cy="86849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5" name="Рисунок 114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ECD5E8-451B-9B96-54FC-3217308B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849" y="3572175"/>
              <a:ext cx="929111" cy="929111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0694B7-562D-A174-8A5A-29749D244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2094" y="3534331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7" name="Рисунок 116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F7BF8C-CA35-749D-282B-3BA60296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12872" y="3509997"/>
              <a:ext cx="929111" cy="929111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72E85D-2CE8-5FCE-9D14-3DDA7118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CEC9D76-80A1-26B7-00BA-0D88025BEB52}"/>
              </a:ext>
            </a:extLst>
          </p:cNvPr>
          <p:cNvGrpSpPr/>
          <p:nvPr/>
        </p:nvGrpSpPr>
        <p:grpSpPr>
          <a:xfrm>
            <a:off x="6730519" y="5237566"/>
            <a:ext cx="4715387" cy="966954"/>
            <a:chOff x="554651" y="3534332"/>
            <a:chExt cx="4715387" cy="966954"/>
          </a:xfrm>
        </p:grpSpPr>
        <p:pic>
          <p:nvPicPr>
            <p:cNvPr id="120" name="Рисунок 119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D9ED92-1AF8-8BE2-43FB-81C03DF1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118" y="3534332"/>
              <a:ext cx="929111" cy="929111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D46DDF-6B55-B04C-EF64-D2D8C370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1548" y="3563841"/>
              <a:ext cx="868490" cy="868490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53A6A2-3A2F-295F-75DB-470822D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3" name="Рисунок 122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335EEB-8B92-19A0-12B0-26C5C435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7252" y="3534332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4" name="Рисунок 123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D50046-8BEC-9E08-EB04-379385C2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1178" y="3548636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F0C64E-315D-CC96-A571-75731DED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54651" y="3534332"/>
              <a:ext cx="929111" cy="92911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3980C9C-0D49-3B05-B576-3AF200FE5A25}"/>
              </a:ext>
            </a:extLst>
          </p:cNvPr>
          <p:cNvSpPr/>
          <p:nvPr/>
        </p:nvSpPr>
        <p:spPr>
          <a:xfrm>
            <a:off x="6815659" y="516632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5DEC6942-FAA9-4118-0E9D-CE8C2A35D546}"/>
              </a:ext>
            </a:extLst>
          </p:cNvPr>
          <p:cNvSpPr/>
          <p:nvPr/>
        </p:nvSpPr>
        <p:spPr>
          <a:xfrm>
            <a:off x="6805557" y="345893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C4C91BB1-5175-7DEF-4B31-28ECFFA2A977}"/>
              </a:ext>
            </a:extLst>
          </p:cNvPr>
          <p:cNvSpPr/>
          <p:nvPr/>
        </p:nvSpPr>
        <p:spPr>
          <a:xfrm>
            <a:off x="675310" y="515369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F0A739D0-B87E-4B5B-F0D2-FCDFFA64B304}"/>
              </a:ext>
            </a:extLst>
          </p:cNvPr>
          <p:cNvSpPr/>
          <p:nvPr/>
        </p:nvSpPr>
        <p:spPr>
          <a:xfrm>
            <a:off x="668207" y="345893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FE38712C-3FEF-1305-72BA-4C8903292A08}"/>
              </a:ext>
            </a:extLst>
          </p:cNvPr>
          <p:cNvGrpSpPr/>
          <p:nvPr/>
        </p:nvGrpSpPr>
        <p:grpSpPr>
          <a:xfrm>
            <a:off x="2472710" y="647059"/>
            <a:ext cx="7246579" cy="1673062"/>
            <a:chOff x="2566748" y="666606"/>
            <a:chExt cx="7246579" cy="1673062"/>
          </a:xfrm>
        </p:grpSpPr>
        <p:pic>
          <p:nvPicPr>
            <p:cNvPr id="323" name="Рисунок 322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94E8C1-0C2B-BFBE-3EC1-089CDACC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021" y="876987"/>
              <a:ext cx="1319306" cy="1319306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E234DE-5FEB-337A-18F7-2C7F9CD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822" y="785716"/>
              <a:ext cx="1404368" cy="1404368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4D1701-9143-676A-89C7-71C5D45B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802" y="815887"/>
              <a:ext cx="1443473" cy="1443473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021D37-F3CE-5027-CB2C-9D6314C0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409" y="666606"/>
              <a:ext cx="1673062" cy="1673062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2A635-E8A0-7BC3-16F3-4B9A4CB1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32" y="822723"/>
              <a:ext cx="1404368" cy="1404368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648A3F7-AFF2-6D77-4D62-BE857C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748" y="871963"/>
              <a:ext cx="1314269" cy="1314269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28D2096F-26FC-FC2C-AD1D-1E4A1F1FFB83}"/>
              </a:ext>
            </a:extLst>
          </p:cNvPr>
          <p:cNvGrpSpPr/>
          <p:nvPr/>
        </p:nvGrpSpPr>
        <p:grpSpPr>
          <a:xfrm>
            <a:off x="774395" y="3444840"/>
            <a:ext cx="4599187" cy="1088670"/>
            <a:chOff x="774395" y="3444840"/>
            <a:chExt cx="4599187" cy="1088670"/>
          </a:xfrm>
        </p:grpSpPr>
        <p:pic>
          <p:nvPicPr>
            <p:cNvPr id="330" name="Рисунок 329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40462C-3BBA-FBBA-B2A4-5D0E5DD0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5399" y="3594290"/>
              <a:ext cx="858479" cy="85847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1" name="Рисунок 33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BB5C82-F451-8ACC-DE54-07DE73DC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8032" y="3511912"/>
              <a:ext cx="913830" cy="91382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9FC0E-B7DC-11D9-310C-ED68D04A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7326" y="3542797"/>
              <a:ext cx="939275" cy="93927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37DCB5-9677-1331-5FEE-6957E376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17829" flipH="1">
              <a:off x="1455982" y="3444840"/>
              <a:ext cx="1088670" cy="1088670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917D6E-87B2-D1C9-A888-E1C26DFE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9752" y="3583119"/>
              <a:ext cx="913830" cy="913829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5C0A7-FBF2-9448-C5B4-CAD5AC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4395" y="3563110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007ABBFB-9620-C7B3-9A95-8979B3B5C06E}"/>
              </a:ext>
            </a:extLst>
          </p:cNvPr>
          <p:cNvGrpSpPr/>
          <p:nvPr/>
        </p:nvGrpSpPr>
        <p:grpSpPr>
          <a:xfrm>
            <a:off x="672104" y="5181352"/>
            <a:ext cx="4644859" cy="1088670"/>
            <a:chOff x="682607" y="3443835"/>
            <a:chExt cx="4644859" cy="1088670"/>
          </a:xfrm>
        </p:grpSpPr>
        <p:pic>
          <p:nvPicPr>
            <p:cNvPr id="337" name="Рисунок 336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F13D6-6A59-7EC3-7ED5-722017B4C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8987" y="3472345"/>
              <a:ext cx="858479" cy="858479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17F922-E39E-124E-16B9-83E28E4BF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607" y="3492300"/>
              <a:ext cx="913830" cy="913829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315B4-8E61-B848-BE52-B7386AD1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1558" y="3492735"/>
              <a:ext cx="939275" cy="9392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0" name="Рисунок 339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61EAB0-F429-4453-DC66-0FA165E7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6486" y="3443835"/>
              <a:ext cx="1088670" cy="108867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1" name="Рисунок 340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0E471-D1D8-4652-7576-8D2749F4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08099" flipH="1">
              <a:off x="3637613" y="3527250"/>
              <a:ext cx="913830" cy="913829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790B53-67EC-13A2-D437-7D34E52F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7" y="3577462"/>
              <a:ext cx="855202" cy="85520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C21E635A-617A-C00C-3138-966F3493F46F}"/>
              </a:ext>
            </a:extLst>
          </p:cNvPr>
          <p:cNvGrpSpPr/>
          <p:nvPr/>
        </p:nvGrpSpPr>
        <p:grpSpPr>
          <a:xfrm>
            <a:off x="6765105" y="3423038"/>
            <a:ext cx="4728180" cy="1088670"/>
            <a:chOff x="643203" y="3443936"/>
            <a:chExt cx="4728180" cy="1088670"/>
          </a:xfrm>
        </p:grpSpPr>
        <p:pic>
          <p:nvPicPr>
            <p:cNvPr id="344" name="Рисунок 343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DD3133-B74B-D3C1-6137-64DC82B2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1449" flipH="1">
              <a:off x="4512904" y="3535786"/>
              <a:ext cx="858479" cy="858479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269CAF-685A-A237-8D2F-4CF39F93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6391" y="3521340"/>
              <a:ext cx="913830" cy="913829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5D05D0-06C4-1DD0-F1F0-7496897F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203" y="3521340"/>
              <a:ext cx="939275" cy="939275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05D6C-6CF3-31F4-0F76-D2C5EB78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2790" y="3443936"/>
              <a:ext cx="1088670" cy="10886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8" name="Рисунок 347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AE243-91C6-F38F-BE15-433FE333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361" y="3604017"/>
              <a:ext cx="913830" cy="91382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9" name="Рисунок 348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815B6B-AF99-F7EB-8347-45F91AC1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669" y="3593805"/>
              <a:ext cx="855202" cy="8552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9467EA5-B86B-F9EB-F097-AED662BC219C}"/>
              </a:ext>
            </a:extLst>
          </p:cNvPr>
          <p:cNvGrpSpPr/>
          <p:nvPr/>
        </p:nvGrpSpPr>
        <p:grpSpPr>
          <a:xfrm>
            <a:off x="6849178" y="5177345"/>
            <a:ext cx="4638616" cy="1088670"/>
            <a:chOff x="737779" y="3460726"/>
            <a:chExt cx="4638616" cy="1088670"/>
          </a:xfrm>
        </p:grpSpPr>
        <p:pic>
          <p:nvPicPr>
            <p:cNvPr id="351" name="Рисунок 350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1F3FA4-5E9F-74BA-0A06-5B78A149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2642" y="3549014"/>
              <a:ext cx="858479" cy="85847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A3914-101E-5FB3-D7F6-8A2C14C6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26801" flipH="1">
              <a:off x="2890634" y="3572279"/>
              <a:ext cx="913830" cy="91382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C6C29-AA89-AFF9-5BCE-00666478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891" y="3541548"/>
              <a:ext cx="939275" cy="93927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6" name="Рисунок 35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3C5F64-F586-8917-A8A0-482EC720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8862" flipH="1">
              <a:off x="4287725" y="3460726"/>
              <a:ext cx="1088670" cy="1088670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30DF-EC42-A088-6969-4067D7BB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302" y="3549014"/>
              <a:ext cx="913830" cy="913829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92F76B-93D8-2969-5E3D-99C11B250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7779" y="3564439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EC940EC-32AF-5F16-B3E5-429178E9D794}"/>
              </a:ext>
            </a:extLst>
          </p:cNvPr>
          <p:cNvSpPr/>
          <p:nvPr/>
        </p:nvSpPr>
        <p:spPr>
          <a:xfrm>
            <a:off x="668012" y="514199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C4C6F482-7E66-350C-AC3B-32D1817EF7AB}"/>
              </a:ext>
            </a:extLst>
          </p:cNvPr>
          <p:cNvSpPr/>
          <p:nvPr/>
        </p:nvSpPr>
        <p:spPr>
          <a:xfrm>
            <a:off x="6805556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CB937972-FA77-1DE2-6953-2F71E46A0195}"/>
              </a:ext>
            </a:extLst>
          </p:cNvPr>
          <p:cNvSpPr/>
          <p:nvPr/>
        </p:nvSpPr>
        <p:spPr>
          <a:xfrm>
            <a:off x="6808361" y="51663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DDC25487-8B3A-F861-139E-944104417777}"/>
              </a:ext>
            </a:extLst>
          </p:cNvPr>
          <p:cNvSpPr/>
          <p:nvPr/>
        </p:nvSpPr>
        <p:spPr>
          <a:xfrm>
            <a:off x="668207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E9E883D9-BCD4-0381-1D9F-C0ADD7F22F6A}"/>
              </a:ext>
            </a:extLst>
          </p:cNvPr>
          <p:cNvGrpSpPr/>
          <p:nvPr/>
        </p:nvGrpSpPr>
        <p:grpSpPr>
          <a:xfrm>
            <a:off x="2304950" y="717541"/>
            <a:ext cx="7505543" cy="1612909"/>
            <a:chOff x="2285900" y="717541"/>
            <a:chExt cx="7505543" cy="1612909"/>
          </a:xfrm>
        </p:grpSpPr>
        <p:pic>
          <p:nvPicPr>
            <p:cNvPr id="364" name="Рисунок 363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FEC79C-F8A3-6A2F-7A24-70E18A94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902" y="816456"/>
              <a:ext cx="1398583" cy="1398583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939FFD-F052-7097-41A0-C4915E90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890" y="826611"/>
              <a:ext cx="1360553" cy="1360553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FF1604-EBD4-B1B0-6196-AC828C3D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838" y="869176"/>
              <a:ext cx="1218861" cy="1218861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04612-8CEE-508B-92DD-99A5EA90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460" y="717541"/>
              <a:ext cx="1571030" cy="1571030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A58AB-902E-389C-DB52-67C0C236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57" y="869176"/>
              <a:ext cx="1253616" cy="1253616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4A156-6A52-E048-0CE9-8D540646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00" y="807539"/>
              <a:ext cx="1522911" cy="1522911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D919B2ED-1379-BF3A-776A-D5DD76DE4752}"/>
              </a:ext>
            </a:extLst>
          </p:cNvPr>
          <p:cNvGrpSpPr/>
          <p:nvPr/>
        </p:nvGrpSpPr>
        <p:grpSpPr>
          <a:xfrm>
            <a:off x="734700" y="3517570"/>
            <a:ext cx="4577393" cy="1014349"/>
            <a:chOff x="734700" y="3517570"/>
            <a:chExt cx="4577393" cy="1014349"/>
          </a:xfrm>
        </p:grpSpPr>
        <p:pic>
          <p:nvPicPr>
            <p:cNvPr id="371" name="Рисунок 370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F305BE-E92C-DE0C-338C-C01C6717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237" y="3661952"/>
              <a:ext cx="869967" cy="86996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72" name="Рисунок 371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511F01-53AB-8D89-2C94-A961A86A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2322" y="3566126"/>
              <a:ext cx="846311" cy="84631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3" name="Рисунок 372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888A2B-83A4-54C8-C771-A607B440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19" y="3579045"/>
              <a:ext cx="758174" cy="758174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A3D00A-158E-6D8E-DE66-CFB035DB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94213" flipH="1">
              <a:off x="2127329" y="3517570"/>
              <a:ext cx="977235" cy="97723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3707AC-932D-9CBE-684E-E4252A7B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97337" flipH="1">
              <a:off x="1541954" y="3693703"/>
              <a:ext cx="779792" cy="77979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AE587-E55D-5097-E2FB-A3E0300D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700" y="3555848"/>
              <a:ext cx="947303" cy="94730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CBBAF0CD-3D22-F771-2A64-7F99525F1FFA}"/>
              </a:ext>
            </a:extLst>
          </p:cNvPr>
          <p:cNvGrpSpPr/>
          <p:nvPr/>
        </p:nvGrpSpPr>
        <p:grpSpPr>
          <a:xfrm>
            <a:off x="648955" y="5169881"/>
            <a:ext cx="4715265" cy="1025981"/>
            <a:chOff x="644106" y="3469514"/>
            <a:chExt cx="4715265" cy="1025981"/>
          </a:xfrm>
        </p:grpSpPr>
        <p:pic>
          <p:nvPicPr>
            <p:cNvPr id="378" name="Рисунок 377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47E8-7CC2-DFD5-5857-F8D6CA45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03058"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26C37-715B-B0EE-38B3-BA9E378D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3060" y="3545785"/>
              <a:ext cx="846311" cy="846311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3D29BA-C14E-9B23-5CC1-C7FD8B61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203" y="3579045"/>
              <a:ext cx="758174" cy="7581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81" name="Рисунок 380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79381-674D-6231-3C6C-D74BDADB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180" y="3469514"/>
              <a:ext cx="977235" cy="977235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50CE8D-367E-EA79-B393-B223BD68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83979" y="3579045"/>
              <a:ext cx="779792" cy="77979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E7BE-6C2A-965D-298E-95B071C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6" y="3548192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13781F4F-C1D1-23B7-8665-524342BCE674}"/>
              </a:ext>
            </a:extLst>
          </p:cNvPr>
          <p:cNvGrpSpPr/>
          <p:nvPr/>
        </p:nvGrpSpPr>
        <p:grpSpPr>
          <a:xfrm>
            <a:off x="6781660" y="3454400"/>
            <a:ext cx="4751501" cy="1030817"/>
            <a:chOff x="623582" y="3439255"/>
            <a:chExt cx="4751501" cy="1030817"/>
          </a:xfrm>
        </p:grpSpPr>
        <p:pic>
          <p:nvPicPr>
            <p:cNvPr id="385" name="Рисунок 384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A2FDE3-BF2C-443C-84FD-2543870F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654" y="3525560"/>
              <a:ext cx="869967" cy="869967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696032-4772-649D-711C-91BF2287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82" y="3563900"/>
              <a:ext cx="846311" cy="846311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04F3FB-8813-4130-ECB3-A47C91B6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25712" flipH="1">
              <a:off x="2966660" y="3531439"/>
              <a:ext cx="758174" cy="758174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76A415-3959-11CB-D63E-EBC20F2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35274" y="3492837"/>
              <a:ext cx="977235" cy="97723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89" name="Рисунок 388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BA5418-A999-1B91-D0C4-29F3005A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0995" y="3624499"/>
              <a:ext cx="779792" cy="77979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CE924-99D5-47B6-C7C3-6095780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780" y="3439255"/>
              <a:ext cx="947303" cy="947303"/>
            </a:xfrm>
            <a:prstGeom prst="rect">
              <a:avLst/>
            </a:prstGeom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ACD24C3-1845-A2A5-7B66-599D5D11AD6E}"/>
              </a:ext>
            </a:extLst>
          </p:cNvPr>
          <p:cNvGrpSpPr/>
          <p:nvPr/>
        </p:nvGrpSpPr>
        <p:grpSpPr>
          <a:xfrm>
            <a:off x="6835838" y="5229958"/>
            <a:ext cx="4607751" cy="1003285"/>
            <a:chOff x="682606" y="3484723"/>
            <a:chExt cx="4607751" cy="1003285"/>
          </a:xfrm>
        </p:grpSpPr>
        <p:pic>
          <p:nvPicPr>
            <p:cNvPr id="392" name="Рисунок 391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E5210-EA80-1525-F83B-258D883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733075-192F-2055-D663-7E51D5CE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3061" y="3585662"/>
              <a:ext cx="846311" cy="84631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4" name="Рисунок 393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BFC32-8461-67BE-CAB8-BE3F37CE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2183" y="3641453"/>
              <a:ext cx="758174" cy="7581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5" name="Рисунок 394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27A2FB-1BF6-A55A-244E-58E99489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9680" y="3484723"/>
              <a:ext cx="977235" cy="97723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F7E5-1821-BFA1-1311-5A61CED0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55449" flipH="1">
              <a:off x="1563691" y="3579045"/>
              <a:ext cx="779792" cy="779792"/>
            </a:xfrm>
            <a:prstGeom prst="rect">
              <a:avLst/>
            </a:prstGeom>
          </p:spPr>
        </p:pic>
        <p:pic>
          <p:nvPicPr>
            <p:cNvPr id="397" name="Рисунок 396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774A5-64B7-CDC3-51D6-C4B34AAD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40705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FF3E5365-899D-EA30-DED8-634F45216294}"/>
              </a:ext>
            </a:extLst>
          </p:cNvPr>
          <p:cNvSpPr/>
          <p:nvPr/>
        </p:nvSpPr>
        <p:spPr>
          <a:xfrm>
            <a:off x="667817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ECE7ACAC-B619-A828-C706-376EC96DD19A}"/>
              </a:ext>
            </a:extLst>
          </p:cNvPr>
          <p:cNvSpPr/>
          <p:nvPr/>
        </p:nvSpPr>
        <p:spPr>
          <a:xfrm>
            <a:off x="6796852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FAB8F7C1-557E-3864-43F6-537DB900F90D}"/>
              </a:ext>
            </a:extLst>
          </p:cNvPr>
          <p:cNvSpPr/>
          <p:nvPr/>
        </p:nvSpPr>
        <p:spPr>
          <a:xfrm>
            <a:off x="6801303" y="51700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E28CB91A-E65E-D02B-4C47-E6F9436CDBA9}"/>
              </a:ext>
            </a:extLst>
          </p:cNvPr>
          <p:cNvSpPr/>
          <p:nvPr/>
        </p:nvSpPr>
        <p:spPr>
          <a:xfrm>
            <a:off x="668012" y="345871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D277B587-B2FE-0D0C-42DB-C03E1EC6BE6C}"/>
              </a:ext>
            </a:extLst>
          </p:cNvPr>
          <p:cNvGrpSpPr/>
          <p:nvPr/>
        </p:nvGrpSpPr>
        <p:grpSpPr>
          <a:xfrm>
            <a:off x="2522118" y="619439"/>
            <a:ext cx="7121217" cy="1828017"/>
            <a:chOff x="2406888" y="628701"/>
            <a:chExt cx="7121217" cy="1828017"/>
          </a:xfrm>
        </p:grpSpPr>
        <p:pic>
          <p:nvPicPr>
            <p:cNvPr id="403" name="Рисунок 402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04B808-6ACE-52D2-E0DB-C6A70787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60" y="628701"/>
              <a:ext cx="1828017" cy="1828017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DEED98-2DFE-CD41-2D29-8116C1FB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276" y="886971"/>
              <a:ext cx="1295829" cy="1295829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46D40-855E-44ED-50DA-5D3B4DBD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17" y="752168"/>
              <a:ext cx="1486647" cy="1486647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7E79C7-F959-D1B4-C8F5-4672C252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174" y="799421"/>
              <a:ext cx="1486579" cy="1486579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591632-CADA-D63E-473B-0319C9D9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666" y="908720"/>
              <a:ext cx="1245076" cy="1245076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C4A13-602E-56ED-0B58-D049A22E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88" y="886971"/>
              <a:ext cx="1266825" cy="1266825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0AA75B08-393E-E77C-D6F7-F2B58BF92C53}"/>
              </a:ext>
            </a:extLst>
          </p:cNvPr>
          <p:cNvGrpSpPr/>
          <p:nvPr/>
        </p:nvGrpSpPr>
        <p:grpSpPr>
          <a:xfrm>
            <a:off x="683670" y="3398011"/>
            <a:ext cx="4650402" cy="1165411"/>
            <a:chOff x="683670" y="3398011"/>
            <a:chExt cx="4650402" cy="1165411"/>
          </a:xfrm>
        </p:grpSpPr>
        <p:pic>
          <p:nvPicPr>
            <p:cNvPr id="410" name="Рисунок 409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A732D6-D463-8A2E-CF28-C43ECD7F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894049" y="3398011"/>
              <a:ext cx="1165411" cy="1165411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20A290-B2D6-C787-C38F-4789415F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3670" y="3587210"/>
              <a:ext cx="826127" cy="826127"/>
            </a:xfrm>
            <a:prstGeom prst="rect">
              <a:avLst/>
            </a:prstGeom>
          </p:spPr>
        </p:pic>
        <p:pic>
          <p:nvPicPr>
            <p:cNvPr id="412" name="Рисунок 411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56644-BB35-F630-BDF1-3C9E0CA4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227" y="3515309"/>
              <a:ext cx="947778" cy="947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3" name="Рисунок 412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096FCF-58CE-79C8-EEFD-84589617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1812" y="3506852"/>
              <a:ext cx="947735" cy="94773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CEC613-954A-0BAB-1FDD-F2FA96DF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5913" y="3599433"/>
              <a:ext cx="793770" cy="79377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0B6C32-7D5B-6827-D57B-58491597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6436" y="3610559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B41CB5D-FF6A-F266-DC87-728BAA94042C}"/>
              </a:ext>
            </a:extLst>
          </p:cNvPr>
          <p:cNvGrpSpPr/>
          <p:nvPr/>
        </p:nvGrpSpPr>
        <p:grpSpPr>
          <a:xfrm>
            <a:off x="770315" y="5121314"/>
            <a:ext cx="4538015" cy="1165411"/>
            <a:chOff x="770315" y="3367909"/>
            <a:chExt cx="4538015" cy="1165411"/>
          </a:xfrm>
        </p:grpSpPr>
        <p:pic>
          <p:nvPicPr>
            <p:cNvPr id="417" name="Рисунок 416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AAA78E-0949-7DC1-FBE1-49251C7F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83716" flipH="1">
              <a:off x="3586443" y="3367909"/>
              <a:ext cx="1165411" cy="1165411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E27D0D-845F-4C74-DF07-E3AEEF71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9645" flipH="1">
              <a:off x="2387242" y="3593630"/>
              <a:ext cx="826127" cy="826127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2D9276-D8D8-A02D-7780-92351BDA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9073" y="3476727"/>
              <a:ext cx="947778" cy="947778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B827C9-AD7A-9E43-91A2-A953CC27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8349" y="3521306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1" name="Рисунок 420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503E24-E0F5-615C-512E-95D02193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560" y="3558657"/>
              <a:ext cx="793770" cy="7937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2" name="Рисунок 421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DDAE2-0712-4315-0BB6-96A501DD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694E62A-EFC5-AC08-C7F4-2D63F4643FD4}"/>
              </a:ext>
            </a:extLst>
          </p:cNvPr>
          <p:cNvGrpSpPr/>
          <p:nvPr/>
        </p:nvGrpSpPr>
        <p:grpSpPr>
          <a:xfrm>
            <a:off x="6881714" y="3429000"/>
            <a:ext cx="4769455" cy="1165411"/>
            <a:chOff x="770315" y="3414546"/>
            <a:chExt cx="4769455" cy="1165411"/>
          </a:xfrm>
        </p:grpSpPr>
        <p:pic>
          <p:nvPicPr>
            <p:cNvPr id="424" name="Рисунок 423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AC04-10A3-9767-CBEF-A930455B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4359" y="3414546"/>
              <a:ext cx="1165411" cy="1165411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6FF47A8-AD29-C8FC-899F-1C1666D7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984" y="3594436"/>
              <a:ext cx="826127" cy="82612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6" name="Рисунок 425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A3E71C-6D9E-F6D6-06DF-7787CB6F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36681" y="3470342"/>
              <a:ext cx="947778" cy="947778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8D4CC6-D062-87C7-FAF0-4DBEEF7D7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43" y="3492396"/>
              <a:ext cx="947735" cy="94773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DAC02F-95D9-9B55-B7C6-7EE0A1ED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0192" y="3594436"/>
              <a:ext cx="793770" cy="79377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CAEAD-4413-B269-E88E-3F20188E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6562" flipH="1">
              <a:off x="770315" y="3562667"/>
              <a:ext cx="807636" cy="807636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AC67DAB4-EE61-2A10-9FA7-310004AF8511}"/>
              </a:ext>
            </a:extLst>
          </p:cNvPr>
          <p:cNvGrpSpPr/>
          <p:nvPr/>
        </p:nvGrpSpPr>
        <p:grpSpPr>
          <a:xfrm>
            <a:off x="6881714" y="5121315"/>
            <a:ext cx="4539971" cy="1165411"/>
            <a:chOff x="770315" y="3353456"/>
            <a:chExt cx="4539971" cy="1165411"/>
          </a:xfrm>
        </p:grpSpPr>
        <p:pic>
          <p:nvPicPr>
            <p:cNvPr id="431" name="Рисунок 430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784BB6-011C-38F8-F823-15E9B3DE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53976" y="3353456"/>
              <a:ext cx="1165411" cy="1165411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DF9B8A-EB74-BAE4-AD07-FE065643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4159" y="3562667"/>
              <a:ext cx="826127" cy="826127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3DA441-9F31-CF71-8A92-658B8736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6363" y="3444984"/>
              <a:ext cx="947778" cy="94777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34" name="Рисунок 433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44D87-889A-D332-8424-CD44FDEE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4800" y="3473273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35" name="Рисунок 434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BD7EE0-183E-FC8B-E29B-0D06C4C7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4" y="3576533"/>
              <a:ext cx="793770" cy="79377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EEACD9-1E88-1C47-7F60-7BB1BE82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36FEDC69-A506-A4D6-2C70-7EB05B0092ED}"/>
              </a:ext>
            </a:extLst>
          </p:cNvPr>
          <p:cNvSpPr/>
          <p:nvPr/>
        </p:nvSpPr>
        <p:spPr>
          <a:xfrm>
            <a:off x="6800457" y="516571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E355FFB4-4061-6F6C-E813-EB2EF4A2B9A1}"/>
              </a:ext>
            </a:extLst>
          </p:cNvPr>
          <p:cNvSpPr/>
          <p:nvPr/>
        </p:nvSpPr>
        <p:spPr>
          <a:xfrm>
            <a:off x="6806955" y="3449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00CD307-1107-F935-EF72-CB72D77B124E}"/>
              </a:ext>
            </a:extLst>
          </p:cNvPr>
          <p:cNvSpPr/>
          <p:nvPr/>
        </p:nvSpPr>
        <p:spPr>
          <a:xfrm>
            <a:off x="674634" y="51395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91B190AB-CB6A-8955-9126-7B75A9FA9EF5}"/>
              </a:ext>
            </a:extLst>
          </p:cNvPr>
          <p:cNvSpPr/>
          <p:nvPr/>
        </p:nvSpPr>
        <p:spPr>
          <a:xfrm>
            <a:off x="667816" y="34593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DAB96504-1468-1C7E-ED9A-97F290F09A64}"/>
              </a:ext>
            </a:extLst>
          </p:cNvPr>
          <p:cNvGrpSpPr/>
          <p:nvPr/>
        </p:nvGrpSpPr>
        <p:grpSpPr>
          <a:xfrm>
            <a:off x="2282420" y="718075"/>
            <a:ext cx="7725008" cy="1537069"/>
            <a:chOff x="2234795" y="718075"/>
            <a:chExt cx="7725008" cy="1537069"/>
          </a:xfrm>
        </p:grpSpPr>
        <p:pic>
          <p:nvPicPr>
            <p:cNvPr id="442" name="Рисунок 441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2EBCF-A37B-FDAC-2426-A1C870A5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869" y="814640"/>
              <a:ext cx="1362713" cy="1362713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27A69C-DCE0-B596-5C9D-F4CC0D7AA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558" y="823301"/>
              <a:ext cx="1431843" cy="1431843"/>
            </a:xfrm>
            <a:prstGeom prst="rect">
              <a:avLst/>
            </a:prstGeom>
          </p:spPr>
        </p:pic>
        <p:pic>
          <p:nvPicPr>
            <p:cNvPr id="444" name="Рисунок 443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1DDB56-002D-ED06-E175-E7B9D351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186" y="867316"/>
              <a:ext cx="1388844" cy="1371600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F4E42D-E1C9-2764-EFEE-58ED5DC0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971" y="718075"/>
              <a:ext cx="1533832" cy="153383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F941DF-6902-1ED2-D7F5-ECF5C820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22" y="838201"/>
              <a:ext cx="1315597" cy="1379332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D02A5D-EDBC-979A-8A5B-E03E81F6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795" y="838200"/>
              <a:ext cx="1315596" cy="131559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E0C32457-5112-770B-94E7-136AFA675DD7}"/>
              </a:ext>
            </a:extLst>
          </p:cNvPr>
          <p:cNvGrpSpPr/>
          <p:nvPr/>
        </p:nvGrpSpPr>
        <p:grpSpPr>
          <a:xfrm>
            <a:off x="658022" y="3515508"/>
            <a:ext cx="4777866" cy="982927"/>
            <a:chOff x="658022" y="3515508"/>
            <a:chExt cx="4777866" cy="982927"/>
          </a:xfrm>
        </p:grpSpPr>
        <p:pic>
          <p:nvPicPr>
            <p:cNvPr id="449" name="Рисунок 448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0279BF-AD91-95EE-A61E-64502D46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6580" y="3607352"/>
              <a:ext cx="858942" cy="8589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0" name="Рисунок 449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EFC2BC-346E-0610-8006-A8BC03E2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2647" y="3515508"/>
              <a:ext cx="902515" cy="902515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BF0956-A0CE-2D1F-5341-2DF68B96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169" y="3565030"/>
              <a:ext cx="875412" cy="864543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537C58-0F68-397B-714F-5215DA93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087" y="3531634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3" name="Рисунок 452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8981AE-B36B-C2F6-2A31-3CF1B9CC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488" y="3590222"/>
              <a:ext cx="829244" cy="869417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6580-CD69-C356-8C3B-8F8630B0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FA54B1A7-9E9C-E332-272E-A7D8BF449213}"/>
              </a:ext>
            </a:extLst>
          </p:cNvPr>
          <p:cNvGrpSpPr/>
          <p:nvPr/>
        </p:nvGrpSpPr>
        <p:grpSpPr>
          <a:xfrm>
            <a:off x="527906" y="5223635"/>
            <a:ext cx="4779083" cy="966801"/>
            <a:chOff x="497984" y="3538767"/>
            <a:chExt cx="4779083" cy="966801"/>
          </a:xfrm>
        </p:grpSpPr>
        <p:pic>
          <p:nvPicPr>
            <p:cNvPr id="456" name="Рисунок 455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50CFC4-4DC0-1F84-6ADC-0239D93C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125" y="3543471"/>
              <a:ext cx="858942" cy="858941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BC3313A-7B73-14E0-2FB8-E398932F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58" name="Рисунок 457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B2F35E-12AC-E3C5-EC2B-CFA14F252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31102" flipH="1">
              <a:off x="2838965" y="3576810"/>
              <a:ext cx="875412" cy="864543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018DDC-4531-B6B3-517E-72C99F10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984" y="3538767"/>
              <a:ext cx="966801" cy="966801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2F4D8-EF42-3A78-B4EC-3F2912D7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6280" y="3573680"/>
              <a:ext cx="829244" cy="86941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1" name="Рисунок 460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A34FAC-293D-E6D1-0739-138E2AC0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57395" flipH="1">
              <a:off x="3657372" y="3614035"/>
              <a:ext cx="829243" cy="829243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04EA626A-72BD-4FA6-8784-62F06229C8C8}"/>
              </a:ext>
            </a:extLst>
          </p:cNvPr>
          <p:cNvGrpSpPr/>
          <p:nvPr/>
        </p:nvGrpSpPr>
        <p:grpSpPr>
          <a:xfrm>
            <a:off x="6779821" y="3475785"/>
            <a:ext cx="4699441" cy="990508"/>
            <a:chOff x="658022" y="3499492"/>
            <a:chExt cx="4699441" cy="990508"/>
          </a:xfrm>
        </p:grpSpPr>
        <p:pic>
          <p:nvPicPr>
            <p:cNvPr id="463" name="Рисунок 462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818B2-7149-28D3-70B8-C1B031B9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4C9359-ABB8-F10D-84C8-9497F23F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F7B03C-6C48-E253-C6A6-2D444D6A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4352" y="3621194"/>
              <a:ext cx="875412" cy="8645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C0D91-4704-D4F6-FB6E-F4AFCDBA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90662" y="3499492"/>
              <a:ext cx="966801" cy="966801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863C30-B1CC-BB13-3E2B-D532D1A4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158" y="3596876"/>
              <a:ext cx="829244" cy="86941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8" name="Рисунок 467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A92661-6D6B-F63F-A6DC-6A1406BB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B692894C-A1D8-6BC3-1B76-45C43AF980E6}"/>
              </a:ext>
            </a:extLst>
          </p:cNvPr>
          <p:cNvGrpSpPr/>
          <p:nvPr/>
        </p:nvGrpSpPr>
        <p:grpSpPr>
          <a:xfrm>
            <a:off x="6809743" y="5215764"/>
            <a:ext cx="4735277" cy="966801"/>
            <a:chOff x="658022" y="3554603"/>
            <a:chExt cx="4735277" cy="966801"/>
          </a:xfrm>
        </p:grpSpPr>
        <p:pic>
          <p:nvPicPr>
            <p:cNvPr id="470" name="Рисунок 469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7FDAD-A59A-1781-4BD4-F7329D32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D57E-2877-D61E-D0D2-B8201AA1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392" y="3596649"/>
              <a:ext cx="902515" cy="90251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72" name="Рисунок 471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AEDB9B-D397-76AB-7D79-2B92DA0A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887" y="3605733"/>
              <a:ext cx="875412" cy="864543"/>
            </a:xfrm>
            <a:prstGeom prst="rect">
              <a:avLst/>
            </a:prstGeom>
          </p:spPr>
        </p:pic>
        <p:pic>
          <p:nvPicPr>
            <p:cNvPr id="473" name="Рисунок 472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21EE43-2710-544F-EB71-82481FBB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448" y="3554603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4" name="Рисунок 473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8E7C72-8CFB-003D-6AA6-118A1BCB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45963" y="3590862"/>
              <a:ext cx="829244" cy="869417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18CD24-94E5-B70A-312C-1DB29B9E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A7438C9A-E0C7-E37B-3C28-2F184BCC7F53}"/>
              </a:ext>
            </a:extLst>
          </p:cNvPr>
          <p:cNvSpPr/>
          <p:nvPr/>
        </p:nvSpPr>
        <p:spPr>
          <a:xfrm>
            <a:off x="6814260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CB80659C-A2D8-BCF8-9673-C540A17FD3FC}"/>
              </a:ext>
            </a:extLst>
          </p:cNvPr>
          <p:cNvSpPr/>
          <p:nvPr/>
        </p:nvSpPr>
        <p:spPr>
          <a:xfrm>
            <a:off x="667816" y="514953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C70C491-BCA6-530A-3A55-5B9BB56A0E27}"/>
              </a:ext>
            </a:extLst>
          </p:cNvPr>
          <p:cNvSpPr/>
          <p:nvPr/>
        </p:nvSpPr>
        <p:spPr>
          <a:xfrm>
            <a:off x="6798500" y="515385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29E0C945-2D04-506F-5176-79529268B005}"/>
              </a:ext>
            </a:extLst>
          </p:cNvPr>
          <p:cNvSpPr/>
          <p:nvPr/>
        </p:nvSpPr>
        <p:spPr>
          <a:xfrm>
            <a:off x="666365" y="34538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83F4C72C-FC76-7C5A-FFDC-712B10FBB1CE}"/>
              </a:ext>
            </a:extLst>
          </p:cNvPr>
          <p:cNvGrpSpPr/>
          <p:nvPr/>
        </p:nvGrpSpPr>
        <p:grpSpPr>
          <a:xfrm>
            <a:off x="2341910" y="700907"/>
            <a:ext cx="7488643" cy="1614453"/>
            <a:chOff x="2341910" y="700907"/>
            <a:chExt cx="7488643" cy="1614453"/>
          </a:xfrm>
        </p:grpSpPr>
        <p:pic>
          <p:nvPicPr>
            <p:cNvPr id="481" name="Рисунок 480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63F83-FB2D-9243-81AB-C6C6AD00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77" y="700907"/>
              <a:ext cx="1614453" cy="1614453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29C8D-681F-6CAB-0686-21F0CAB4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866" y="761442"/>
              <a:ext cx="1411458" cy="1411458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4C23E2-9438-CA1B-868D-6D4A185F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784" y="834519"/>
              <a:ext cx="1411457" cy="1411457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AC9EB-8A8C-8400-C9D7-2D323EC1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200" y="751661"/>
              <a:ext cx="1479353" cy="1479353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9556E8-AF6A-AEC6-BB03-68865C0B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347" y="887836"/>
              <a:ext cx="1262496" cy="1262496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A8F8D0-AF21-E6A8-33EE-44D0F9DE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910" y="909000"/>
              <a:ext cx="1262496" cy="1262496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261BC6F6-624C-FDD3-4499-7DE4D6F35B3D}"/>
              </a:ext>
            </a:extLst>
          </p:cNvPr>
          <p:cNvGrpSpPr/>
          <p:nvPr/>
        </p:nvGrpSpPr>
        <p:grpSpPr>
          <a:xfrm>
            <a:off x="692266" y="3479194"/>
            <a:ext cx="4666584" cy="1020591"/>
            <a:chOff x="692266" y="3479194"/>
            <a:chExt cx="4666584" cy="1020591"/>
          </a:xfrm>
        </p:grpSpPr>
        <p:pic>
          <p:nvPicPr>
            <p:cNvPr id="488" name="Рисунок 487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97DEF-4DC5-3B2A-B6BA-EEF8C276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422" y="3479947"/>
              <a:ext cx="1014493" cy="101449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89" name="Рисунок 488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FE8EAF-A109-D696-4883-D2460CEB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74" y="3479194"/>
              <a:ext cx="886935" cy="886935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73AB91-D5C3-2331-2C36-7635273C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5598" y="3612851"/>
              <a:ext cx="886934" cy="8869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1" name="Рисунок 490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24388A-3D57-ED4E-C565-29EE248A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2579" y="3527696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2" name="Рисунок 491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53477-D523-72D3-0341-C1488231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5520" y="3591201"/>
              <a:ext cx="793330" cy="793330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8E7F68-D5DD-4205-F142-65805C6D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8D7F1F80-7028-A173-D95D-CCFD37D8927A}"/>
              </a:ext>
            </a:extLst>
          </p:cNvPr>
          <p:cNvGrpSpPr/>
          <p:nvPr/>
        </p:nvGrpSpPr>
        <p:grpSpPr>
          <a:xfrm>
            <a:off x="717378" y="5246650"/>
            <a:ext cx="4672545" cy="1014493"/>
            <a:chOff x="717378" y="3539084"/>
            <a:chExt cx="4672545" cy="1014493"/>
          </a:xfrm>
        </p:grpSpPr>
        <p:pic>
          <p:nvPicPr>
            <p:cNvPr id="495" name="Рисунок 494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5A096-EFC7-AC24-0FBB-F34722E9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131" y="3539084"/>
              <a:ext cx="1014493" cy="101449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6" name="Рисунок 495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93E0A6-0D19-4AB5-9B6B-34D0D15E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525" y="3565230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7" name="Рисунок 496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33224D-303B-9509-56EA-22A7CBA5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955" y="3569148"/>
              <a:ext cx="886934" cy="886934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BE063A-530F-D0FE-52DA-E9246609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0324" y="3581532"/>
              <a:ext cx="929599" cy="929599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3FFAF3-67CE-AF0B-C5D4-0AAA3D4D2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378" y="3591201"/>
              <a:ext cx="793330" cy="79333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516303-1AF0-BAAA-CF3A-AB3E3A9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93891" y="3662752"/>
              <a:ext cx="793330" cy="793330"/>
            </a:xfrm>
            <a:prstGeom prst="rect">
              <a:avLst/>
            </a:prstGeom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EF99B99D-0BAB-8FEE-C616-64EAEB7D39C2}"/>
              </a:ext>
            </a:extLst>
          </p:cNvPr>
          <p:cNvGrpSpPr/>
          <p:nvPr/>
        </p:nvGrpSpPr>
        <p:grpSpPr>
          <a:xfrm>
            <a:off x="6803662" y="3429000"/>
            <a:ext cx="4784222" cy="1014493"/>
            <a:chOff x="692266" y="3429000"/>
            <a:chExt cx="4784222" cy="1014493"/>
          </a:xfrm>
        </p:grpSpPr>
        <p:pic>
          <p:nvPicPr>
            <p:cNvPr id="502" name="Рисунок 501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93748-F872-B84E-8B21-C616F6C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7881" y="3429000"/>
              <a:ext cx="1014493" cy="1014493"/>
            </a:xfrm>
            <a:prstGeom prst="rect">
              <a:avLst/>
            </a:prstGeom>
          </p:spPr>
        </p:pic>
        <p:pic>
          <p:nvPicPr>
            <p:cNvPr id="503" name="Рисунок 502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B348D5-F224-5D00-876F-FB645C00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9553" y="3520996"/>
              <a:ext cx="886935" cy="8869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04" name="Рисунок 503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E03A2D-C186-C925-B50D-8A1D5F86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251" y="3535364"/>
              <a:ext cx="886934" cy="886934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012A6A-3E90-9685-3461-EBF7AF1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4896" y="3513215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E3CFC-E082-3971-7AB2-E1BC355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32265" flipH="1">
              <a:off x="2385062" y="3591201"/>
              <a:ext cx="793330" cy="79333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8850F-0402-2CDC-7FE0-87B9112C7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FF88036D-F5D2-18A9-1B3A-E41D69EC13B3}"/>
              </a:ext>
            </a:extLst>
          </p:cNvPr>
          <p:cNvGrpSpPr/>
          <p:nvPr/>
        </p:nvGrpSpPr>
        <p:grpSpPr>
          <a:xfrm>
            <a:off x="6884691" y="5160579"/>
            <a:ext cx="4637233" cy="1014493"/>
            <a:chOff x="773295" y="3453013"/>
            <a:chExt cx="4637233" cy="1014493"/>
          </a:xfrm>
        </p:grpSpPr>
        <p:pic>
          <p:nvPicPr>
            <p:cNvPr id="509" name="Рисунок 508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984B82-7587-5E71-2D3D-6AB881A5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7405" flipH="1">
              <a:off x="3783488" y="3453013"/>
              <a:ext cx="1014493" cy="1014493"/>
            </a:xfrm>
            <a:prstGeom prst="rect">
              <a:avLst/>
            </a:prstGeom>
          </p:spPr>
        </p:pic>
        <p:pic>
          <p:nvPicPr>
            <p:cNvPr id="510" name="Рисунок 509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D6EA-FC0C-A21C-C1FC-026DF559D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2496" y="3511777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1" name="Рисунок 510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50295C-5E44-DBF4-5E1D-F061E748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3987" y="3557697"/>
              <a:ext cx="886934" cy="886934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19E36-931B-844B-F4C0-DF155C4A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929" y="3512583"/>
              <a:ext cx="929599" cy="92959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3" name="Рисунок 512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EFAD8E-5B41-5553-BA9A-10DE55FB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126" y="3591201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2F5B9-FC7B-75E8-F152-A744ED88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4084" flipH="1">
              <a:off x="773295" y="3580718"/>
              <a:ext cx="793330" cy="793330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C2106B68-76E3-9392-B6E4-0576083E1278}"/>
              </a:ext>
            </a:extLst>
          </p:cNvPr>
          <p:cNvSpPr/>
          <p:nvPr/>
        </p:nvSpPr>
        <p:spPr>
          <a:xfrm>
            <a:off x="6805147" y="514634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458B9C1E-F07B-F62B-67E7-FBB3D1A7DC81}"/>
              </a:ext>
            </a:extLst>
          </p:cNvPr>
          <p:cNvSpPr/>
          <p:nvPr/>
        </p:nvSpPr>
        <p:spPr>
          <a:xfrm>
            <a:off x="6808657" y="34451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73397242-1A00-F345-0B28-2CD725194593}"/>
              </a:ext>
            </a:extLst>
          </p:cNvPr>
          <p:cNvSpPr/>
          <p:nvPr/>
        </p:nvSpPr>
        <p:spPr>
          <a:xfrm>
            <a:off x="679684" y="51461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03B6750B-906B-1F0F-F48E-BA6D860727AF}"/>
              </a:ext>
            </a:extLst>
          </p:cNvPr>
          <p:cNvSpPr/>
          <p:nvPr/>
        </p:nvSpPr>
        <p:spPr>
          <a:xfrm>
            <a:off x="677223" y="346442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53233" y="1802936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B0D667-B419-432C-BAD2-5BB900762D55}"/>
</file>

<file path=customXml/itemProps2.xml><?xml version="1.0" encoding="utf-8"?>
<ds:datastoreItem xmlns:ds="http://schemas.openxmlformats.org/officeDocument/2006/customXml" ds:itemID="{70E8EA8A-E94F-4AC4-8BB9-8E36DA119223}"/>
</file>

<file path=customXml/itemProps3.xml><?xml version="1.0" encoding="utf-8"?>
<ds:datastoreItem xmlns:ds="http://schemas.openxmlformats.org/officeDocument/2006/customXml" ds:itemID="{29D315A2-CEA6-44F0-8137-F374D202344A}"/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2025-02-11T16:14:34Z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