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1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7" y="2495004"/>
            <a:ext cx="3051544" cy="30515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0" y="2650393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118" y="3010543"/>
            <a:ext cx="2922234" cy="29222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26" y="2750059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2" y="2611157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1" y="2548069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9" y="2608882"/>
            <a:ext cx="2801167" cy="28237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30" y="2442184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8" y="2389876"/>
            <a:ext cx="3512127" cy="3512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2322823"/>
            <a:ext cx="3512127" cy="35121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3" y="2567040"/>
            <a:ext cx="3156727" cy="31779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4989F3-BA11-1C5F-1D88-DE1330DE2A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4197" y="-18472"/>
            <a:ext cx="883997" cy="8291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045" y="810656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51" y="-25401"/>
            <a:ext cx="3007430" cy="3023577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39" y="2389876"/>
            <a:ext cx="34861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2024-07-26T07:30:07Z</dcterms:created>
  <dcterms:modified xsi:type="dcterms:W3CDTF">2024-07-31T11:14:41Z</dcterms:modified>
</cp:coreProperties>
</file>