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37056-960E-4275-A226-9EE5676D49B5}" type="datetimeFigureOut">
              <a:rPr lang="uk-UA" smtClean="0"/>
              <a:t>20.12.2024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A82A-B5CD-4CCC-98E0-7376A46280A5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10047166" y="3601731"/>
            <a:ext cx="1476762" cy="148268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3646808" y="3622222"/>
            <a:ext cx="1568279" cy="157456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t="3439" r="8434" b="7343"/>
          <a:stretch>
            <a:fillRect/>
          </a:stretch>
        </p:blipFill>
        <p:spPr>
          <a:xfrm>
            <a:off x="5224573" y="223772"/>
            <a:ext cx="1501731" cy="181357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7582" r="13740" b="8713"/>
          <a:stretch>
            <a:fillRect/>
          </a:stretch>
        </p:blipFill>
        <p:spPr>
          <a:xfrm>
            <a:off x="6803560" y="317635"/>
            <a:ext cx="1365753" cy="17272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8230751" y="226652"/>
            <a:ext cx="1423832" cy="1958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20" y="2092960"/>
            <a:ext cx="1501732" cy="15120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34" y="2088798"/>
            <a:ext cx="1501732" cy="15120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61" y="2088798"/>
            <a:ext cx="1501732" cy="1512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629" y="2088798"/>
            <a:ext cx="1501732" cy="151200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353" y="2063609"/>
            <a:ext cx="1501732" cy="151200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340" y="5197385"/>
            <a:ext cx="1381233" cy="13812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7052" y="5175780"/>
            <a:ext cx="1381233" cy="13812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9358" y="5187898"/>
            <a:ext cx="1381233" cy="13812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2172" y="5187898"/>
            <a:ext cx="1381233" cy="138123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21275" y="5175780"/>
            <a:ext cx="1381233" cy="138123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5318171" y="3612857"/>
            <a:ext cx="1555656" cy="156189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6881161" y="3630296"/>
            <a:ext cx="1532829" cy="153897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86561">
            <a:off x="8432338" y="3617602"/>
            <a:ext cx="1463537" cy="14694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6168" r="7964" b="7147"/>
          <a:stretch>
            <a:fillRect/>
          </a:stretch>
        </p:blipFill>
        <p:spPr>
          <a:xfrm>
            <a:off x="3606518" y="279382"/>
            <a:ext cx="1632121" cy="1813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t="4634" r="8511" b="448"/>
          <a:stretch>
            <a:fillRect/>
          </a:stretch>
        </p:blipFill>
        <p:spPr>
          <a:xfrm>
            <a:off x="9546960" y="245826"/>
            <a:ext cx="1423832" cy="1958564"/>
          </a:xfrm>
          <a:prstGeom prst="rect">
            <a:avLst/>
          </a:prstGeom>
        </p:spPr>
      </p:pic>
      <p:pic>
        <p:nvPicPr>
          <p:cNvPr id="38" name="Рисунок 37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 rotWithShape="1">
          <a:blip r:embed="rId15"/>
          <a:srcRect l="519" r="519"/>
          <a:stretch>
            <a:fillRect/>
          </a:stretch>
        </p:blipFill>
        <p:spPr>
          <a:xfrm>
            <a:off x="3526115" y="-150"/>
            <a:ext cx="5004733" cy="505688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435" y="2501265"/>
            <a:ext cx="32099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987A4-26CE-4C4E-AA43-DE2F33ADFE75}"/>
</file>

<file path=customXml/itemProps2.xml><?xml version="1.0" encoding="utf-8"?>
<ds:datastoreItem xmlns:ds="http://schemas.openxmlformats.org/officeDocument/2006/customXml" ds:itemID="{A528458F-2D7C-4246-B66A-FE1C3F0E2C94}"/>
</file>

<file path=customXml/itemProps3.xml><?xml version="1.0" encoding="utf-8"?>
<ds:datastoreItem xmlns:ds="http://schemas.openxmlformats.org/officeDocument/2006/customXml" ds:itemID="{290BDA4E-9A4D-4AA5-AB80-9518C2776E0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12</cp:revision>
  <dcterms:created xsi:type="dcterms:W3CDTF">2024-04-16T17:12:00Z</dcterms:created>
  <dcterms:modified xsi:type="dcterms:W3CDTF">2024-12-20T12:20:55Z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332F1B9AC98F469FBEBF604D643E6844_12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