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102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audio" Target="../media/media1.mp3"/><Relationship Id="rId13" Type="http://schemas.microsoft.com/office/2007/relationships/media" Target="../media/media1.mp3"/><Relationship Id="rId14" Type="http://schemas.openxmlformats.org/officeDocument/2006/relationships/image" Target="../media/image12.png"/><Relationship Id="rId15" Type="http://schemas.openxmlformats.org/officeDocument/2006/relationships/audio" Target="../media/media2.mp3"/><Relationship Id="rId16" Type="http://schemas.microsoft.com/office/2007/relationships/media" Target="../media/media2.mp3"/><Relationship Id="rId17" Type="http://schemas.openxmlformats.org/officeDocument/2006/relationships/image" Target="../media/image13.png"/><Relationship Id="rId18" Type="http://schemas.openxmlformats.org/officeDocument/2006/relationships/tags" Target="../tags/tag1.xml"/><Relationship Id="rId19" Type="http://schemas.openxmlformats.org/officeDocument/2006/relationships/image" Target="../media/image14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53" y="1693049"/>
            <a:ext cx="981776" cy="98177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525" y="1706703"/>
            <a:ext cx="981776" cy="9817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526" y="1714364"/>
            <a:ext cx="981776" cy="981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527" y="1693820"/>
            <a:ext cx="981776" cy="9817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1727358" y="4838182"/>
            <a:ext cx="497703" cy="9483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531" y="4869438"/>
            <a:ext cx="931911" cy="9319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155" y="4850701"/>
            <a:ext cx="961910" cy="8550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4787094" y="4816551"/>
            <a:ext cx="497703" cy="94832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087" y="4884751"/>
            <a:ext cx="931911" cy="93191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1891" y="4856778"/>
            <a:ext cx="961910" cy="85503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7809886" y="4838143"/>
            <a:ext cx="497703" cy="94832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587" y="4888159"/>
            <a:ext cx="931911" cy="9319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6211" y="4871513"/>
            <a:ext cx="961910" cy="855031"/>
          </a:xfrm>
          <a:prstGeom prst="rect">
            <a:avLst/>
          </a:prstGeom>
        </p:spPr>
      </p:pic>
      <p:pic>
        <p:nvPicPr>
          <p:cNvPr id="2" name="aa4b773936bb0cb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595" y="1624776"/>
            <a:ext cx="609600" cy="609600"/>
          </a:xfrm>
          <a:prstGeom prst="rect">
            <a:avLst/>
          </a:prstGeom>
        </p:spPr>
      </p:pic>
      <p:pic>
        <p:nvPicPr>
          <p:cNvPr id="3" name="happy-wheels-z_uk-pobedy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813" y="828982"/>
            <a:ext cx="609600" cy="6096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64370" y="2948940"/>
            <a:ext cx="244792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2024-04-14T20:42:00Z</dcterms:created>
  <dcterms:modified xsi:type="dcterms:W3CDTF">2024-07-03T06:31:56Z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