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JP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Стоял в поле теремок. Бежала мимо мышка-норушка. Увидела теремок, остановилась и спрашивает: «Терем-теремок! Кто в тереме живет?» Никто не отзывается. Вошла мышка в теремок и стала там жить-поживать.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A4D569-D0FF-641F-116C-0C40A6B56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4" y="10658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18667D-D36B-8D2A-0EA7-E0933B94F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4" y="106581"/>
            <a:ext cx="4051238" cy="405123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0D39D6-5841-868C-50C7-B72543F089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12" y="2238880"/>
            <a:ext cx="1641247" cy="1641247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2112358-6F2B-4D7B-D544-DA5735E80260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Прискакала к терему лягушка-квакушка и спрашивает: — Терем-теремок! Кто в тереме живет? — Я, мышка-норушка! А ты кто? — А я - лягушка-квакушка. — Иди ко мне жить! Лягушка прыгнула в теремок. Стали они жить вдвоём.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CA29629-4708-46FF-921B-2D6BBA552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04204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7CD231-65DB-AF36-7B5A-131F054DE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04204"/>
            <a:ext cx="4051238" cy="4051238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8D1B0C-8DF9-8416-379F-48E55A6E5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67852"/>
            <a:ext cx="923282" cy="92328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48EC94-E7F7-5878-72EA-CA5B916BCE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35" y="2345461"/>
            <a:ext cx="1641247" cy="1641247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CACF64B2-5955-F0AD-16CA-A6CFDF6A5E26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Бежал мимо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Остановился и спрашивает: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мышка-норушка! 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лягушка-квакушка!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Заяц скок в теремок! Стали они жить втроём.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E683AA1-A769-0AFF-5A7D-5A9306FC2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1232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352401-4193-2A74-4662-A8CAE81BB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12321"/>
            <a:ext cx="4051238" cy="4051238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023092-3A9E-2F69-2FF4-9BC1BD4E5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75969"/>
            <a:ext cx="923282" cy="923282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041270-0E77-06F2-8043-3D01F1A3F8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40" y="1304201"/>
            <a:ext cx="1091901" cy="1091901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B6DFEA-D096-3C20-DDB9-0B0F54FB96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19" y="2052832"/>
            <a:ext cx="1698570" cy="1811808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B3FBBDE9-2B93-C1F1-8F61-D5458EF93488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Шла мимо лисичка-сестричка. Постучала в окошко и спрашивает: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лисичка-сестричка.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Забралась лисичка в теремок. Стали они жить вчетвером.</a:t>
            </a:r>
          </a:p>
        </p:txBody>
      </p:sp>
      <p:sp>
        <p:nvSpPr>
          <p:cNvPr id="116" name="Прямоугольник: скругленные углы 115">
            <a:extLst>
              <a:ext uri="{FF2B5EF4-FFF2-40B4-BE49-F238E27FC236}">
                <a16:creationId xmlns:a16="http://schemas.microsoft.com/office/drawing/2014/main" id="{0B7648E3-5BE2-3E34-BE0C-E6FD6D0BFA41}"/>
              </a:ext>
            </a:extLst>
          </p:cNvPr>
          <p:cNvSpPr/>
          <p:nvPr/>
        </p:nvSpPr>
        <p:spPr>
          <a:xfrm>
            <a:off x="274594" y="4078470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Прибежал волчок-серый бочок, заглянул в дверь и спрашивает: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0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0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лисичка-сестричка. А ты кто?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А я волчок-серый бочок.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Иди к нам жить!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Волк влез в теремок. Стали они жить впятером. Вот они в теремке живут, песни поют. </a:t>
            </a:r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5D6627AC-F83F-7D13-B082-DE30CA1A528C}"/>
              </a:ext>
            </a:extLst>
          </p:cNvPr>
          <p:cNvGrpSpPr/>
          <p:nvPr/>
        </p:nvGrpSpPr>
        <p:grpSpPr>
          <a:xfrm>
            <a:off x="1281486" y="96087"/>
            <a:ext cx="6020962" cy="3903729"/>
            <a:chOff x="1308805" y="112321"/>
            <a:chExt cx="6020962" cy="3903729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C03F02DC-1E9A-B83D-7F9C-0646BFF50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9210"/>
            <a:stretch/>
          </p:blipFill>
          <p:spPr>
            <a:xfrm>
              <a:off x="1594689" y="112321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графическая вставка, кот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EA7115-2DDA-E3E2-884B-5E2A1995F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819" y="1595285"/>
              <a:ext cx="1220948" cy="1220948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61DFDF-C7AC-588A-D92F-E8FE47FE2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170" y="1289667"/>
              <a:ext cx="1493218" cy="1493218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графическая вставка, иллюстрация, кроли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39C461-D0E2-183D-18B9-632A8E76F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805" y="1683724"/>
              <a:ext cx="1891629" cy="2017738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ебель, стол, дизайн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E46D7-BFA7-3024-71F4-753491E2F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94"/>
            <a:stretch/>
          </p:blipFill>
          <p:spPr>
            <a:xfrm>
              <a:off x="2425621" y="2292175"/>
              <a:ext cx="4306372" cy="1721658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B925C3-F4C6-B4D1-138D-AEEAE072E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871" y="2064185"/>
              <a:ext cx="976042" cy="976042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BEC617-20D1-A2D5-4766-654EC175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580" y="2134447"/>
              <a:ext cx="976042" cy="976042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3FA74D-A57A-7851-92C1-AF575C8A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899" y="906010"/>
              <a:ext cx="1422909" cy="142707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десерт, Сладость, мороженое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A0EF8A-9EC8-8592-3236-A9CF323EB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324" y="2266689"/>
              <a:ext cx="1265900" cy="1085410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суп, еда, посуда, блюд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9F3AD0-DCFF-96BA-3078-03A5DCD46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395" y="2634658"/>
              <a:ext cx="845044" cy="845044"/>
            </a:xfrm>
            <a:prstGeom prst="rect">
              <a:avLst/>
            </a:prstGeom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09371420-0DE2-76C5-D107-D64AF52BDD8C}"/>
              </a:ext>
            </a:extLst>
          </p:cNvPr>
          <p:cNvGrpSpPr/>
          <p:nvPr/>
        </p:nvGrpSpPr>
        <p:grpSpPr>
          <a:xfrm>
            <a:off x="1495303" y="116961"/>
            <a:ext cx="5648529" cy="3952442"/>
            <a:chOff x="1619037" y="-3987898"/>
            <a:chExt cx="5648529" cy="3952442"/>
          </a:xfrm>
        </p:grpSpPr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4B056798-A2AA-1E6C-919A-3929B67CB482}"/>
                </a:ext>
              </a:extLst>
            </p:cNvPr>
            <p:cNvGrpSpPr/>
            <p:nvPr/>
          </p:nvGrpSpPr>
          <p:grpSpPr>
            <a:xfrm>
              <a:off x="1619037" y="-3987898"/>
              <a:ext cx="5648529" cy="3903729"/>
              <a:chOff x="1166931" y="-3971275"/>
              <a:chExt cx="5648529" cy="3903729"/>
            </a:xfrm>
          </p:grpSpPr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F2BD1E5E-59DF-B2E0-452D-2919BC5C8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10" r="9210"/>
              <a:stretch/>
            </p:blipFill>
            <p:spPr>
              <a:xfrm>
                <a:off x="1242297" y="-3971275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21" name="Рисунок 120" descr="Изображение выглядит как графическая вставка, кот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A9AE9DA-5BE3-9BEB-E395-3B81A8344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713" y="-1125548"/>
                <a:ext cx="1058002" cy="1058002"/>
              </a:xfrm>
              <a:prstGeom prst="rect">
                <a:avLst/>
              </a:prstGeom>
            </p:spPr>
          </p:pic>
          <p:pic>
            <p:nvPicPr>
              <p:cNvPr id="122" name="Рисунок 121" descr="Изображение выглядит как лягушка, амфибия, Настоящая лягушка, жаб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2933358-918D-FB3B-27ED-3C5FF0125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4051" y="-1951229"/>
                <a:ext cx="1347358" cy="1347358"/>
              </a:xfrm>
              <a:prstGeom prst="rect">
                <a:avLst/>
              </a:prstGeom>
            </p:spPr>
          </p:pic>
          <p:pic>
            <p:nvPicPr>
              <p:cNvPr id="123" name="Рисунок 122" descr="Изображение выглядит как графическая вставка, иллюстрация, кролик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28DCF25-7B6F-E07F-609C-E7705B655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931" y="-1776153"/>
                <a:ext cx="1582580" cy="1688086"/>
              </a:xfrm>
              <a:prstGeom prst="rect">
                <a:avLst/>
              </a:prstGeom>
            </p:spPr>
          </p:pic>
          <p:pic>
            <p:nvPicPr>
              <p:cNvPr id="127" name="Рисунок 12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F128DE-6D5C-C95A-B64E-CAE660CB7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9082" y="-2344431"/>
                <a:ext cx="1521086" cy="1525543"/>
              </a:xfrm>
              <a:prstGeom prst="rect">
                <a:avLst/>
              </a:prstGeom>
            </p:spPr>
          </p:pic>
        </p:grpSp>
        <p:pic>
          <p:nvPicPr>
            <p:cNvPr id="130" name="Рисунок 129" descr="Изображение выглядит как зарисовка, млекопитающе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3A1270-968D-C18A-0CBB-C5491D2B6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011" y="-2049454"/>
              <a:ext cx="2013998" cy="2013998"/>
            </a:xfrm>
            <a:prstGeom prst="rect">
              <a:avLst/>
            </a:prstGeom>
          </p:spPr>
        </p:pic>
      </p:grp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71F51319-962D-D38A-BD53-C1E8C4E00DE6}"/>
              </a:ext>
            </a:extLst>
          </p:cNvPr>
          <p:cNvSpPr/>
          <p:nvPr/>
        </p:nvSpPr>
        <p:spPr>
          <a:xfrm>
            <a:off x="274594" y="407012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Вдруг идет медведь косолапый. Увидел медведь теремок, услыхал песни, остановился и заревел во всю мочь: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лисичка-сестричка.  — Я, волчок-серый бочок. А ты кто?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медведь косолапый.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</a:t>
            </a:r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5335DC32-2BE8-A7D9-5F0E-181D653B63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1052" y="98766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4" name="Рисунок 133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0B4EF7-432B-F515-432B-93740E712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9622" y="98766"/>
            <a:ext cx="4051238" cy="4051238"/>
          </a:xfrm>
          <a:prstGeom prst="rect">
            <a:avLst/>
          </a:prstGeom>
        </p:spPr>
      </p:pic>
      <p:sp>
        <p:nvSpPr>
          <p:cNvPr id="136" name="Прямоугольник: скругленные углы 135">
            <a:extLst>
              <a:ext uri="{FF2B5EF4-FFF2-40B4-BE49-F238E27FC236}">
                <a16:creationId xmlns:a16="http://schemas.microsoft.com/office/drawing/2014/main" id="{A341FDCC-C7D7-1923-867C-EA00123526EF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Медведь и полез в теремок. Лез-лез, лез-лез — никак не мог влезть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лучше у вас на крыше буду жить.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Да ты нас раздавишь!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Нет, не раздавлю.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Ну, так полезай!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Влез медведь на крышу и только уселся — развалился теремок. </a:t>
            </a:r>
          </a:p>
        </p:txBody>
      </p: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BC953A9C-786C-7F08-4E5D-F1453B2EA38B}"/>
              </a:ext>
            </a:extLst>
          </p:cNvPr>
          <p:cNvGrpSpPr/>
          <p:nvPr/>
        </p:nvGrpSpPr>
        <p:grpSpPr>
          <a:xfrm>
            <a:off x="3200776" y="734905"/>
            <a:ext cx="4303830" cy="3469920"/>
            <a:chOff x="3200776" y="734905"/>
            <a:chExt cx="4303830" cy="3469920"/>
          </a:xfrm>
        </p:grpSpPr>
        <p:pic>
          <p:nvPicPr>
            <p:cNvPr id="140" name="Рисунок 139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E64749-F99F-880F-242B-1C3DDA342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69CBC9-444B-ADDF-92B3-8762441EC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3CB321-7775-3AC2-F719-AD79DEE9C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CC3148-D9DC-E970-EE0C-EF18A9DB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6C52F3-60DE-0C73-D784-11F6691D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211907-9DF8-D9AF-852A-7E28ACCD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35" name="Рисунок 134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18E606-F25F-FC25-A9BA-8DC47CBFB5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93" y="1171342"/>
            <a:ext cx="2898787" cy="2898787"/>
          </a:xfrm>
          <a:prstGeom prst="rect">
            <a:avLst/>
          </a:prstGeom>
        </p:spPr>
      </p:pic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E210F392-F454-7E26-BD1A-EE73C4170E36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800" dirty="0">
                <a:solidFill>
                  <a:schemeClr val="tx1"/>
                </a:solidFill>
              </a:rPr>
              <a:t>Еле-еле успели из него выскочить мышка-норушка, лягушка-квакушка, зайчик-</a:t>
            </a:r>
            <a:r>
              <a:rPr lang="ru-RU" altLang="ko-KR" sz="28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800" dirty="0">
                <a:solidFill>
                  <a:schemeClr val="tx1"/>
                </a:solidFill>
              </a:rPr>
              <a:t>, лисичка-сестричка, волчок-серый бочок — все целые и невредимые. Принялись они брёвна носить,  доски пилить — новый теремок строить. Лучше прежнего выстроили!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764E2A73-0B5D-FDF0-AF86-6CC60E877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61161" y="102882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80DAE178-BE4A-D7FA-3B98-B63E3CF835E4}"/>
              </a:ext>
            </a:extLst>
          </p:cNvPr>
          <p:cNvGrpSpPr/>
          <p:nvPr/>
        </p:nvGrpSpPr>
        <p:grpSpPr>
          <a:xfrm>
            <a:off x="3206081" y="1303349"/>
            <a:ext cx="2841500" cy="2290931"/>
            <a:chOff x="3200776" y="734905"/>
            <a:chExt cx="4303830" cy="3469920"/>
          </a:xfrm>
        </p:grpSpPr>
        <p:pic>
          <p:nvPicPr>
            <p:cNvPr id="151" name="Рисунок 150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2B8F94-416F-43F4-25E6-7E253CF57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71EA07-FA53-3459-AAC6-1F3B72787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53" name="Рисунок 15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093453-1B35-AAA7-8C59-3E17397E2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6131AE-30B1-B9F0-4CDE-0B22174B2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8C9A84-654D-0B11-52BF-FF5DFD03B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D1696D-755D-F176-6CF7-7E28E2829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57" name="Рисунок 156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0F2B-E122-826D-94B8-E3BC1234F2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31" y="1904269"/>
            <a:ext cx="1769092" cy="1769092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65D105-DF7B-2C4A-3CF6-651425F28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3132" y="520158"/>
            <a:ext cx="3195360" cy="3195360"/>
          </a:xfrm>
          <a:prstGeom prst="rect">
            <a:avLst/>
          </a:prstGeom>
        </p:spPr>
      </p:pic>
      <p:pic>
        <p:nvPicPr>
          <p:cNvPr id="159" name="Рисунок 158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A811FD-25FF-F48C-5AE3-D0AC60639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45" y="3200661"/>
            <a:ext cx="792907" cy="792907"/>
          </a:xfrm>
          <a:prstGeom prst="rect">
            <a:avLst/>
          </a:prstGeom>
        </p:spPr>
      </p:pic>
      <p:pic>
        <p:nvPicPr>
          <p:cNvPr id="161" name="Рисунок 160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94FBE8-3835-B1EA-AFB2-F77B994019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807" y="1402740"/>
            <a:ext cx="875252" cy="875252"/>
          </a:xfrm>
          <a:prstGeom prst="rect">
            <a:avLst/>
          </a:prstGeom>
        </p:spPr>
      </p:pic>
      <p:pic>
        <p:nvPicPr>
          <p:cNvPr id="163" name="Рисунок 162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EB36F5-A6D3-8FC8-99B7-5E213DE3E0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5524" y="2482113"/>
            <a:ext cx="1561447" cy="1561447"/>
          </a:xfrm>
          <a:prstGeom prst="rect">
            <a:avLst/>
          </a:prstGeom>
        </p:spPr>
      </p:pic>
      <p:pic>
        <p:nvPicPr>
          <p:cNvPr id="167" name="Рисунок 166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72C249-080F-28F9-EB19-D52915CEA5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77646"/>
            <a:ext cx="1268801" cy="1353387"/>
          </a:xfrm>
          <a:prstGeom prst="rect">
            <a:avLst/>
          </a:prstGeom>
        </p:spPr>
      </p:pic>
      <p:pic>
        <p:nvPicPr>
          <p:cNvPr id="165" name="Рисунок 16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A5BBCB-0BCA-C82F-93B0-FCA91BFE17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5" y="2330740"/>
            <a:ext cx="1524373" cy="1528839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6235" y="127040"/>
            <a:ext cx="3989767" cy="3819700"/>
          </a:xfrm>
          <a:prstGeom prst="rect">
            <a:avLst/>
          </a:prstGeom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77653" y="3343325"/>
            <a:ext cx="2514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22071 -0.059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02657 -0.04004 C 0.03203 -0.04907 0.04037 -0.05393 0.04909 -0.05393 C 0.05912 -0.05393 0.06706 -0.04907 0.07253 -0.04004 L 0.09922 -4.07407E-6 " pathEditMode="relative" rAng="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22 -4.07407E-6 L 0.13633 -0.04004 C 0.14414 -0.04907 0.15573 -0.05393 0.16797 -0.05393 C 0.18177 -0.05393 0.19297 -0.04907 0.20078 -0.04004 L 0.23815 -4.07407E-6 " pathEditMode="relative" rAng="0" ptsTypes="AAAAA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225 -0.0340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8894 -0.16737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39" grpId="0" animBg="1"/>
      <p:bldP spid="62" grpId="0" animBg="1"/>
      <p:bldP spid="116" grpId="0" animBg="1"/>
      <p:bldP spid="132" grpId="0" animBg="1"/>
      <p:bldP spid="136" grpId="0" animBg="1"/>
      <p:bldP spid="14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BCF650-B2D3-4F12-8D0A-47713D6AC11B}"/>
</file>

<file path=customXml/itemProps2.xml><?xml version="1.0" encoding="utf-8"?>
<ds:datastoreItem xmlns:ds="http://schemas.openxmlformats.org/officeDocument/2006/customXml" ds:itemID="{B3900510-EED8-4AA4-B49C-227E68864FDF}"/>
</file>

<file path=customXml/itemProps3.xml><?xml version="1.0" encoding="utf-8"?>
<ds:datastoreItem xmlns:ds="http://schemas.openxmlformats.org/officeDocument/2006/customXml" ds:itemID="{6E061C39-36D8-4A2A-BD26-A54B99D21C20}"/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429</Words>
  <Application>Microsoft Office PowerPoint</Application>
  <PresentationFormat>Широкоэкранный</PresentationFormat>
  <Paragraphs>34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2025-02-04T12:11:36Z</dcterms:created>
  <dcterms:modified xsi:type="dcterms:W3CDTF">2025-02-28T15:19:20Z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