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/>
  </p:normalViewPr>
  <p:slideViewPr>
    <p:cSldViewPr snapToGrid="0" showGuides="1">
      <p:cViewPr varScale="1">
        <p:scale>
          <a:sx n="74" d="100"/>
          <a:sy n="74" d="100"/>
        </p:scale>
        <p:origin x="328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мультфильм, детская площадка, в помещении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2"/>
            <a:ext cx="12192000" cy="696685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96316" y="4314207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96317" y="2691593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96318" y="1088826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47519" y="-10127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138418" y="4503978"/>
            <a:ext cx="1564974" cy="117373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>
            <a:off x="3038150" y="2539585"/>
            <a:ext cx="1564974" cy="163422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4083707" y="1160442"/>
            <a:ext cx="1297901" cy="124584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321" y="1211264"/>
            <a:ext cx="1024004" cy="1024004"/>
          </a:xfrm>
          <a:prstGeom prst="rect">
            <a:avLst/>
          </a:prstGeom>
        </p:spPr>
      </p:pic>
      <p:pic>
        <p:nvPicPr>
          <p:cNvPr id="60" name="Рисунок 59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05575" y="4512350"/>
            <a:ext cx="1564974" cy="1173731"/>
          </a:xfrm>
          <a:prstGeom prst="rect">
            <a:avLst/>
          </a:prstGeom>
        </p:spPr>
      </p:pic>
      <p:pic>
        <p:nvPicPr>
          <p:cNvPr id="81" name="Рисунок 80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00327" y="4549643"/>
            <a:ext cx="1564974" cy="1173731"/>
          </a:xfrm>
          <a:prstGeom prst="rect">
            <a:avLst/>
          </a:prstGeom>
        </p:spPr>
      </p:pic>
      <p:pic>
        <p:nvPicPr>
          <p:cNvPr id="2" name="Рисунок 1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301" y="1196643"/>
            <a:ext cx="1024004" cy="1024004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317" y="1205724"/>
            <a:ext cx="1024004" cy="1024004"/>
          </a:xfrm>
          <a:prstGeom prst="rect">
            <a:avLst/>
          </a:prstGeom>
        </p:spPr>
      </p:pic>
      <p:pic>
        <p:nvPicPr>
          <p:cNvPr id="4" name="Рисунок 3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815" y="1200024"/>
            <a:ext cx="1024004" cy="1024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090" y="2855795"/>
            <a:ext cx="1075633" cy="107563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859" y="2865568"/>
            <a:ext cx="1075633" cy="107563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070" y="2836357"/>
            <a:ext cx="1075633" cy="10756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7781" y="2827105"/>
            <a:ext cx="1075633" cy="10756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>
            <a:off x="8589852" y="2586272"/>
            <a:ext cx="1564974" cy="163422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>
            <a:off x="5809124" y="2574758"/>
            <a:ext cx="1564974" cy="163422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4312" y="2839073"/>
            <a:ext cx="1075633" cy="107563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7571" y="2827105"/>
            <a:ext cx="1075632" cy="10756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186" y="1187275"/>
            <a:ext cx="1143918" cy="116646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8502" y="4434511"/>
            <a:ext cx="1173731" cy="117373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9904" y="4462971"/>
            <a:ext cx="1179292" cy="117929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8149" y="4498515"/>
            <a:ext cx="1179292" cy="117929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6005111" y="1128256"/>
            <a:ext cx="1297901" cy="1245841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7940901" y="1128256"/>
            <a:ext cx="1297901" cy="124584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9842157" y="1108290"/>
            <a:ext cx="1297901" cy="124584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495079" y="4552120"/>
            <a:ext cx="1564974" cy="117373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8792" y="4491515"/>
            <a:ext cx="1179292" cy="117929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9945" y="1219208"/>
            <a:ext cx="1024004" cy="1024004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40" y="2651760"/>
            <a:ext cx="30099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7</cp:revision>
  <dcterms:created xsi:type="dcterms:W3CDTF">2024-03-28T10:14:00Z</dcterms:created>
  <dcterms:modified xsi:type="dcterms:W3CDTF">2024-07-03T22:20:14Z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2AE294B741F14281BAEE05B49D6A6C28_12</vt:lpwstr>
  </property>
  <property fmtid="{D5CDD505-2E9C-101B-9397-08002B2CF9AE}" pid="3" name="KSOProductBuildVer">
    <vt:lpwstr>1033-12.2.0.17119</vt:lpwstr>
  </property>
</Properties>
</file>