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95406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вт 13.08.24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Relationship Id="rId31" Type="http://schemas.openxmlformats.org/officeDocument/2006/relationships/image" Target="../media/image23.png"/><Relationship Id="rId32" Type="http://schemas.openxmlformats.org/officeDocument/2006/relationships/image" Target="../media/image24.png"/><Relationship Id="rId3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88" y="18343"/>
            <a:ext cx="12199587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515538" y="1893212"/>
            <a:ext cx="6569538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0" y="5788835"/>
            <a:ext cx="1034715" cy="96290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805072" y="2213250"/>
            <a:ext cx="6237162" cy="2795210"/>
            <a:chOff x="1805072" y="2213250"/>
            <a:chExt cx="6237162" cy="279521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072" y="2213250"/>
              <a:ext cx="2795210" cy="279521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613" b="98633" l="9961" r="89844">
                          <a14:backgroundMark x1="62793" y1="47070" x2="60156" y2="66016"/>
                          <a14:backgroundMark x1="58691" y1="49121" x2="53027" y2="56738"/>
                          <a14:backgroundMark x1="62793" y1="48047" x2="67383" y2="56738"/>
                          <a14:backgroundMark x1="65820" y1="57324" x2="61719" y2="4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7024" y="2213250"/>
              <a:ext cx="2795210" cy="2795210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6358376" y="3334246"/>
            <a:ext cx="964478" cy="85160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801181" y="2336310"/>
            <a:ext cx="6149822" cy="2672150"/>
            <a:chOff x="1801181" y="2336310"/>
            <a:chExt cx="6149822" cy="267215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1181" y="2336310"/>
              <a:ext cx="2672150" cy="2672150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930" b="89941" l="9961" r="89941">
                          <a14:backgroundMark x1="81055" y1="13086" x2="47852" y2="41992"/>
                          <a14:backgroundMark x1="74023" y1="9863" x2="80469" y2="22754"/>
                          <a14:backgroundMark x1="84180" y1="16797" x2="63379" y2="26953"/>
                          <a14:backgroundMark x1="61230" y1="18457" x2="68750" y2="32910"/>
                          <a14:backgroundMark x1="68164" y1="13574" x2="67090" y2="29688"/>
                          <a14:backgroundMark x1="55859" y1="30762" x2="58008" y2="35059"/>
                          <a14:backgroundMark x1="43066" y1="36621" x2="42480" y2="39258"/>
                          <a14:backgroundMark x1="35547" y1="38770" x2="35547" y2="41992"/>
                          <a14:backgroundMark x1="32324" y1="41992" x2="33984" y2="41992"/>
                          <a14:backgroundMark x1="30762" y1="42480" x2="32910" y2="43555"/>
                          <a14:backgroundMark x1="48438" y1="37695" x2="50000" y2="39258"/>
                          <a14:backgroundMark x1="50000" y1="37109" x2="53711" y2="38770"/>
                          <a14:backgroundMark x1="53223" y1="35059" x2="54785" y2="35547"/>
                          <a14:backgroundMark x1="63379" y1="29102" x2="65527" y2="29688"/>
                          <a14:backgroundMark x1="60156" y1="24805" x2="62793" y2="28027"/>
                          <a14:backgroundMark x1="52637" y1="21680" x2="68164" y2="280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853" y="2336310"/>
              <a:ext cx="2672150" cy="2672150"/>
            </a:xfrm>
            <a:prstGeom prst="rect">
              <a:avLst/>
            </a:prstGeom>
          </p:spPr>
        </p:pic>
      </p:grpSp>
      <p:sp>
        <p:nvSpPr>
          <p:cNvPr id="74" name="Овал 73"/>
          <p:cNvSpPr/>
          <p:nvPr/>
        </p:nvSpPr>
        <p:spPr>
          <a:xfrm rot="18800613">
            <a:off x="6001027" y="2481991"/>
            <a:ext cx="1679177" cy="10644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666529" y="2140556"/>
            <a:ext cx="6375705" cy="2929851"/>
            <a:chOff x="1666529" y="2140556"/>
            <a:chExt cx="6375705" cy="2929851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29" y="2202503"/>
              <a:ext cx="2867904" cy="286790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5469" b="94336" l="9961" r="94824">
                          <a14:backgroundMark x1="76270" y1="48145" x2="59473" y2="63965"/>
                          <a14:backgroundMark x1="77734" y1="43359" x2="74219" y2="50781"/>
                          <a14:backgroundMark x1="69043" y1="42090" x2="75098" y2="53125"/>
                          <a14:backgroundMark x1="82813" y1="58301" x2="71484" y2="54102"/>
                          <a14:backgroundMark x1="82324" y1="45410" x2="71973" y2="52734"/>
                          <a14:backgroundMark x1="62402" y1="55859" x2="66504" y2="62500"/>
                          <a14:backgroundMark x1="68164" y1="53320" x2="69824" y2="60156"/>
                          <a14:backgroundMark x1="70508" y1="44531" x2="66895" y2="52441"/>
                          <a14:backgroundMark x1="65039" y1="49609" x2="70020" y2="52930"/>
                          <a14:backgroundMark x1="78809" y1="57910" x2="71973" y2="55566"/>
                          <a14:backgroundMark x1="76563" y1="59375" x2="74902" y2="57520"/>
                          <a14:backgroundMark x1="70313" y1="44336" x2="66895" y2="50391"/>
                          <a14:backgroundMark x1="67773" y1="51855" x2="70898" y2="53320"/>
                          <a14:backgroundMark x1="74219" y1="55859" x2="75879" y2="58301"/>
                          <a14:backgroundMark x1="75879" y1="58496" x2="72168" y2="568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30" y="2140556"/>
              <a:ext cx="2867904" cy="2867904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20565696">
            <a:off x="6646387" y="3444949"/>
            <a:ext cx="1157551" cy="780331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77829" y="2230138"/>
            <a:ext cx="6215736" cy="2867755"/>
            <a:chOff x="1677829" y="2230138"/>
            <a:chExt cx="6215736" cy="2867755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7829" y="2246877"/>
              <a:ext cx="2851016" cy="2851016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961" b="89844" l="2441" r="98340">
                          <a14:foregroundMark x1="51563" y1="64063" x2="54297" y2="73535"/>
                          <a14:foregroundMark x1="51367" y1="64648" x2="54102" y2="72949"/>
                          <a14:backgroundMark x1="34082" y1="28418" x2="89355" y2="29980"/>
                          <a14:backgroundMark x1="37207" y1="16992" x2="40332" y2="22363"/>
                          <a14:backgroundMark x1="33691" y1="20801" x2="38770" y2="26270"/>
                          <a14:backgroundMark x1="51758" y1="13672" x2="55273" y2="16602"/>
                          <a14:backgroundMark x1="66895" y1="15039" x2="71973" y2="21973"/>
                          <a14:backgroundMark x1="73828" y1="13281" x2="75977" y2="19043"/>
                          <a14:backgroundMark x1="83594" y1="16797" x2="83008" y2="21191"/>
                          <a14:backgroundMark x1="90332" y1="23145" x2="85742" y2="29199"/>
                          <a14:backgroundMark x1="94434" y1="31250" x2="84375" y2="35742"/>
                          <a14:backgroundMark x1="88184" y1="35742" x2="79883" y2="39844"/>
                          <a14:backgroundMark x1="60059" y1="37109" x2="64551" y2="39258"/>
                          <a14:backgroundMark x1="32031" y1="25098" x2="36426" y2="31836"/>
                          <a14:backgroundMark x1="33496" y1="33398" x2="36426" y2="37500"/>
                          <a14:backgroundMark x1="35449" y1="39453" x2="41504" y2="42188"/>
                          <a14:backgroundMark x1="39355" y1="40039" x2="36816" y2="42969"/>
                          <a14:backgroundMark x1="35840" y1="44141" x2="37207" y2="44824"/>
                          <a14:backgroundMark x1="35449" y1="39453" x2="36230" y2="41211"/>
                          <a14:backgroundMark x1="54102" y1="41602" x2="65137" y2="58984"/>
                          <a14:backgroundMark x1="60449" y1="63867" x2="82813" y2="43359"/>
                          <a14:backgroundMark x1="86426" y1="36914" x2="79492" y2="51465"/>
                          <a14:backgroundMark x1="82813" y1="47559" x2="82227" y2="77441"/>
                          <a14:backgroundMark x1="91113" y1="55176" x2="80664" y2="75684"/>
                          <a14:backgroundMark x1="89551" y1="75684" x2="75586" y2="71777"/>
                          <a14:backgroundMark x1="71973" y1="49512" x2="79102" y2="75488"/>
                          <a14:backgroundMark x1="89160" y1="58594" x2="84766" y2="77441"/>
                          <a14:backgroundMark x1="90137" y1="74316" x2="81445" y2="83301"/>
                          <a14:backgroundMark x1="74219" y1="58008" x2="70215" y2="76270"/>
                          <a14:backgroundMark x1="77344" y1="72363" x2="74414" y2="81738"/>
                          <a14:backgroundMark x1="89160" y1="74121" x2="86816" y2="80957"/>
                          <a14:backgroundMark x1="65723" y1="52832" x2="55078" y2="71973"/>
                          <a14:backgroundMark x1="47852" y1="42773" x2="52148" y2="46777"/>
                          <a14:backgroundMark x1="54102" y1="48535" x2="54492" y2="53027"/>
                          <a14:backgroundMark x1="42871" y1="61133" x2="45020" y2="72754"/>
                          <a14:backgroundMark x1="50781" y1="63867" x2="51953" y2="76270"/>
                          <a14:backgroundMark x1="44238" y1="64648" x2="46680" y2="69336"/>
                          <a14:backgroundMark x1="45801" y1="64648" x2="45801" y2="65234"/>
                          <a14:backgroundMark x1="55078" y1="53418" x2="52734" y2="57813"/>
                          <a14:backgroundMark x1="39941" y1="33008" x2="46387" y2="41602"/>
                          <a14:backgroundMark x1="51758" y1="31641" x2="54297" y2="40234"/>
                          <a14:backgroundMark x1="42090" y1="63184" x2="40918" y2="70117"/>
                          <a14:backgroundMark x1="44531" y1="67090" x2="41797" y2="71582"/>
                          <a14:backgroundMark x1="56055" y1="72656" x2="59082" y2="79883"/>
                          <a14:backgroundMark x1="59082" y1="68457" x2="61621" y2="72656"/>
                          <a14:backgroundMark x1="61328" y1="62891" x2="64063" y2="72363"/>
                          <a14:backgroundMark x1="51270" y1="72656" x2="50684" y2="75977"/>
                          <a14:backgroundMark x1="44531" y1="69824" x2="44531" y2="74023"/>
                          <a14:backgroundMark x1="42383" y1="66211" x2="44531" y2="71777"/>
                          <a14:backgroundMark x1="50977" y1="74316" x2="50684" y2="7939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549" y="2230138"/>
              <a:ext cx="2851016" cy="2851016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267145" y="2902417"/>
            <a:ext cx="1421034" cy="1693646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2087879" y="2487541"/>
            <a:ext cx="5569322" cy="2169320"/>
            <a:chOff x="2087879" y="2487541"/>
            <a:chExt cx="5569322" cy="2169320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79" y="2492154"/>
              <a:ext cx="2164707" cy="2164707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563" b="100000" l="9961" r="89844">
                          <a14:backgroundMark x1="34766" y1="19531" x2="17383" y2="55176"/>
                          <a14:backgroundMark x1="34473" y1="4395" x2="42188" y2="37500"/>
                          <a14:backgroundMark x1="35059" y1="6836" x2="11035" y2="44629"/>
                          <a14:backgroundMark x1="18262" y1="58496" x2="9961" y2="38086"/>
                          <a14:backgroundMark x1="41992" y1="37500" x2="63477" y2="31152"/>
                          <a14:backgroundMark x1="63770" y1="31445" x2="77832" y2="33594"/>
                          <a14:backgroundMark x1="77344" y1="34766" x2="79492" y2="43848"/>
                          <a14:backgroundMark x1="77832" y1="43555" x2="78125" y2="52637"/>
                          <a14:backgroundMark x1="77344" y1="52441" x2="76172" y2="65918"/>
                          <a14:backgroundMark x1="36426" y1="41602" x2="35352" y2="51270"/>
                          <a14:backgroundMark x1="35840" y1="50781" x2="37500" y2="59570"/>
                          <a14:backgroundMark x1="37012" y1="58984" x2="39160" y2="70020"/>
                          <a14:backgroundMark x1="38672" y1="67578" x2="42188" y2="80859"/>
                          <a14:backgroundMark x1="21484" y1="57324" x2="30664" y2="69531"/>
                          <a14:backgroundMark x1="30957" y1="68164" x2="36133" y2="81152"/>
                          <a14:backgroundMark x1="36719" y1="82520" x2="40332" y2="83008"/>
                          <a14:backgroundMark x1="42188" y1="79492" x2="39746" y2="81934"/>
                          <a14:backgroundMark x1="33691" y1="4395" x2="51660" y2="1367"/>
                          <a14:backgroundMark x1="51855" y1="2930" x2="78711" y2="15137"/>
                          <a14:backgroundMark x1="79492" y1="14258" x2="86719" y2="35547"/>
                          <a14:backgroundMark x1="86914" y1="36133" x2="79004" y2="47168"/>
                          <a14:backgroundMark x1="82227" y1="43262" x2="89746" y2="66797"/>
                          <a14:backgroundMark x1="88867" y1="66211" x2="89453" y2="73633"/>
                          <a14:backgroundMark x1="76758" y1="59570" x2="77344" y2="68359"/>
                          <a14:backgroundMark x1="43848" y1="36621" x2="36133" y2="42969"/>
                          <a14:backgroundMark x1="70996" y1="8789" x2="83691" y2="17578"/>
                          <a14:backgroundMark x1="75098" y1="10449" x2="71191" y2="170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2494" y="2487541"/>
              <a:ext cx="2164707" cy="2164707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919514" y="2395198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887529" y="2280390"/>
            <a:ext cx="6101792" cy="2689565"/>
            <a:chOff x="1887529" y="2280390"/>
            <a:chExt cx="6101792" cy="268956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529" y="2302955"/>
              <a:ext cx="2667000" cy="2667000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4297" b="94141" l="9961" r="89844">
                          <a14:backgroundMark x1="37109" y1="5371" x2="31641" y2="39844"/>
                          <a14:backgroundMark x1="16211" y1="18164" x2="29492" y2="29590"/>
                          <a14:backgroundMark x1="16016" y1="42188" x2="88379" y2="43457"/>
                          <a14:backgroundMark x1="35840" y1="41504" x2="40625" y2="62109"/>
                          <a14:backgroundMark x1="19434" y1="41992" x2="38965" y2="63184"/>
                          <a14:backgroundMark x1="35840" y1="5371" x2="88770" y2="9570"/>
                          <a14:backgroundMark x1="88574" y1="10156" x2="75977" y2="44238"/>
                          <a14:backgroundMark x1="85840" y1="12891" x2="65918" y2="26855"/>
                          <a14:backgroundMark x1="75977" y1="10645" x2="42773" y2="24707"/>
                          <a14:backgroundMark x1="27441" y1="42188" x2="39355" y2="61719"/>
                          <a14:backgroundMark x1="40234" y1="54785" x2="39355" y2="56641"/>
                          <a14:backgroundMark x1="62109" y1="45117" x2="61426" y2="53516"/>
                          <a14:backgroundMark x1="65039" y1="42969" x2="63574" y2="60645"/>
                          <a14:backgroundMark x1="64453" y1="60059" x2="75781" y2="42578"/>
                          <a14:backgroundMark x1="73047" y1="41113" x2="64648" y2="59180"/>
                          <a14:backgroundMark x1="63770" y1="58789" x2="61035" y2="6445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2321" y="2280390"/>
              <a:ext cx="2667000" cy="2667000"/>
            </a:xfrm>
            <a:prstGeom prst="rect">
              <a:avLst/>
            </a:prstGeom>
          </p:spPr>
        </p:pic>
      </p:grpSp>
      <p:sp>
        <p:nvSpPr>
          <p:cNvPr id="77" name="Овал 76"/>
          <p:cNvSpPr/>
          <p:nvPr/>
        </p:nvSpPr>
        <p:spPr>
          <a:xfrm>
            <a:off x="5667700" y="2346947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726814" y="2248544"/>
            <a:ext cx="6077126" cy="2740663"/>
            <a:chOff x="1726814" y="2248544"/>
            <a:chExt cx="6077126" cy="2740663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726814" y="2337772"/>
              <a:ext cx="3004117" cy="2651435"/>
              <a:chOff x="2217298" y="531627"/>
              <a:chExt cx="3004117" cy="2651435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298" y="531627"/>
                <a:ext cx="2651435" cy="2651435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2063" y="1549010"/>
                <a:ext cx="1489352" cy="1489352"/>
              </a:xfrm>
              <a:prstGeom prst="rect">
                <a:avLst/>
              </a:prstGeom>
            </p:spPr>
          </p:pic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1240" y="2248544"/>
              <a:ext cx="2642700" cy="2642700"/>
            </a:xfrm>
            <a:prstGeom prst="rect">
              <a:avLst/>
            </a:prstGeom>
          </p:spPr>
        </p:pic>
      </p:grpSp>
      <p:sp>
        <p:nvSpPr>
          <p:cNvPr id="82" name="Овал 81"/>
          <p:cNvSpPr/>
          <p:nvPr/>
        </p:nvSpPr>
        <p:spPr>
          <a:xfrm>
            <a:off x="6836280" y="3444950"/>
            <a:ext cx="891718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216399" y="2858646"/>
            <a:ext cx="5249785" cy="1917187"/>
            <a:chOff x="2230921" y="2887448"/>
            <a:chExt cx="5249785" cy="1917187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2230921" y="2926840"/>
              <a:ext cx="1833426" cy="1877795"/>
              <a:chOff x="7175258" y="419706"/>
              <a:chExt cx="2144218" cy="2212497"/>
            </a:xfrm>
          </p:grpSpPr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5258" y="487985"/>
                <a:ext cx="2144218" cy="2144218"/>
              </a:xfrm>
              <a:prstGeom prst="rect">
                <a:avLst/>
              </a:prstGeom>
            </p:spPr>
          </p:pic>
          <p:pic>
            <p:nvPicPr>
              <p:cNvPr id="29" name="Рисунок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9522" y="533125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4" name="Рисунок 83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6247" y="41970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63167" y="472236"/>
                <a:ext cx="888085" cy="888085"/>
              </a:xfrm>
              <a:prstGeom prst="rect">
                <a:avLst/>
              </a:prstGeom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1970" flipH="1">
                <a:off x="8180774" y="598333"/>
                <a:ext cx="822602" cy="822602"/>
              </a:xfrm>
              <a:prstGeom prst="rect">
                <a:avLst/>
              </a:prstGeom>
            </p:spPr>
          </p:pic>
        </p:grp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279" y="2887448"/>
              <a:ext cx="1833427" cy="1835276"/>
            </a:xfrm>
            <a:prstGeom prst="rect">
              <a:avLst/>
            </a:prstGeom>
          </p:spPr>
        </p:pic>
      </p:grpSp>
      <p:sp>
        <p:nvSpPr>
          <p:cNvPr id="66" name="Овал 65"/>
          <p:cNvSpPr/>
          <p:nvPr/>
        </p:nvSpPr>
        <p:spPr>
          <a:xfrm>
            <a:off x="5819853" y="2939261"/>
            <a:ext cx="1492339" cy="764034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33" y="694715"/>
            <a:ext cx="6665463" cy="5832279"/>
          </a:xfrm>
          <a:prstGeom prst="rect">
            <a:avLst/>
          </a:prstGeom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35084" y="3163557"/>
            <a:ext cx="28289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9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4" grpId="0" animBg="1"/>
      <p:bldP spid="74" grpId="1" animBg="1"/>
      <p:bldP spid="57" grpId="0" animBg="1"/>
      <p:bldP spid="57" grpId="1" animBg="1"/>
      <p:bldP spid="71" grpId="0" animBg="1"/>
      <p:bldP spid="71" grpId="1" animBg="1"/>
      <p:bldP spid="78" grpId="0" animBg="1"/>
      <p:bldP spid="78" grpId="1" animBg="1"/>
      <p:bldP spid="77" grpId="0" animBg="1"/>
      <p:bldP spid="77" grpId="1" animBg="1"/>
      <p:bldP spid="82" grpId="0" animBg="1"/>
      <p:bldP spid="82" grpId="1" animBg="1"/>
      <p:bldP spid="66" grpId="0" animBg="1"/>
      <p:bldP spid="6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16</cp:revision>
  <dcterms:created xsi:type="dcterms:W3CDTF">2024-08-09T01:59:47Z</dcterms:created>
  <dcterms:modified xsi:type="dcterms:W3CDTF">2024-08-12T18:46:15Z</dcterms:modified>
</cp:coreProperties>
</file>