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E593E-D372-4D1D-8C1D-FC6298E09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73BB5E4-C7D6-444B-8A3C-0DB529BCF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4B81D5-B83A-4E5A-BBCB-DDE79C3D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183ED1-DA96-4560-BDE4-946FEC36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9648906-178D-4062-B91B-F149A1B4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074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2EF73-11A0-401F-B8EA-7753C182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C497C61-2FFB-412D-B717-F5C128D9D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8D0E68-89A2-445A-98CF-6DA5321A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ACD9A7-3DC5-4C15-AB2C-9E9100B8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10964E-9291-4117-98F6-6D983A3E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620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295A79-5EE2-4527-95E8-EA379CB78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3BCFFA-CE5F-4D7C-8713-434A1530B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9E9ABED-F249-4572-9EC8-1CB72531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D4B2D74-5F65-4DEB-86C7-CCAD2889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C16562-F940-4C16-A5AC-02205945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3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9101E-967C-4C2F-918F-D092A649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06DA02-079C-4A19-AD55-F910B53D7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27F7B9-44E2-4764-981F-257D196F0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52199B-9544-4A2A-97F1-FCC994BDA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FAE4F96-5FDE-424C-9FC5-802584A8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10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2CFB7-10A6-4E79-95A0-3882DD64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DF05F8-1528-4A06-8365-EBCACC8AC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F5B40A-66AF-4286-A185-42D503E3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96AA8E-0393-4864-922A-002ACEC41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A3FCFD-B171-453C-871C-4BDEC7B9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611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28D60-38FF-4A4B-815B-CCEC4225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D8BD95-D1B9-44C5-8237-48D9051D2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F8938FF-CE7B-43D0-9805-167C46AD5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5EF134-EAF4-4F7C-B79E-13CDE455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C784D1C-AD82-462C-86DE-85F5A1F1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C65E45B-562E-41A0-842C-9EA1C279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158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6AAD7-7211-44AB-812A-053BB021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6B477E7-92C7-48D3-9F67-3EA336225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3BC9F0A-DAA5-44B9-9053-0B16375E3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AEBFB3B-DF34-4A48-B733-4CDA1AB3A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531A080-60DB-4902-AB7B-36BA2789D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2251974-A846-4B22-9DC4-56F5E63A0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098F638-6AB1-433F-B1E8-E9A9FDDE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E219D5D-E5A9-4F27-9B67-99A7A2DD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985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4046D-7FE4-4764-A268-010150FA0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8C8A6AF-B846-4175-9787-18E51852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07AC568-9F5E-4300-B282-4728FF727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463A52F-7323-4D1E-BAE8-B869771D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8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ED7653B-E94C-404F-B0AB-E74FE5BE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D18E7B3-91E2-41BD-BBD7-86622961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2D46E76-DE54-4623-B002-59A28F65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928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BCDE7-DD4B-4BC2-ABD8-5D9273C0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44B49C-F8E8-465D-BE5F-7A75D6558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D04553-5797-49D4-9B06-DEA4A14D7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502CDF3-06D1-406C-9C87-728956396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0C7C5C-A85E-402A-8157-B6EBFE0B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198DE00-E541-4F93-BD95-84CAD36F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290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8E216-4959-4381-918D-475F6881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0EAB41C-E3FA-4321-80E8-BED7748BD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2A7E4A-0D71-471E-B985-6D460380E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26D0EB-3954-4D3A-B1F0-2DCFBE105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13DF413-AD5D-43FD-9AEA-FC62F4141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099728-7DE3-4C31-86A0-5AD4A93C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48524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65EB456-1555-4D07-93BD-0EA9A98B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6811A4-F794-4193-8B3A-229D53B88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86A1DD-6A7E-42C8-870B-BD56EAD59D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CA132B-0A36-49E9-B9FB-A872EDF59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992DE3-7307-4D58-8EA5-5F555D5CE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06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r="404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50178" flipH="1">
            <a:off x="5887608" y="4325230"/>
            <a:ext cx="1835197" cy="168592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807556" flipH="1">
            <a:off x="5087898" y="2329661"/>
            <a:ext cx="1830404" cy="183040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08831">
            <a:off x="7175355" y="2859468"/>
            <a:ext cx="1954315" cy="195431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254768" flipH="1">
            <a:off x="6095822" y="4539299"/>
            <a:ext cx="1803159" cy="1707753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25" name="Рисунок 2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57511" y="3086298"/>
            <a:ext cx="1995882" cy="1499394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27" name="Рисунок 2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4745" y="2399333"/>
            <a:ext cx="1822372" cy="1460987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016912" flipH="1">
            <a:off x="3061272" y="3477759"/>
            <a:ext cx="1877718" cy="187771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" name="Picture 18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3480" y="3210155"/>
            <a:ext cx="2007894" cy="2007894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26222">
            <a:off x="841839" y="2178929"/>
            <a:ext cx="1901797" cy="1901797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343768" flipH="1">
            <a:off x="163226" y="4735252"/>
            <a:ext cx="1835310" cy="18353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2" name="Picture 4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950876" y="2427769"/>
            <a:ext cx="1606937" cy="1647346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24" name="Рисунок 23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6687" y="4725875"/>
            <a:ext cx="1658686" cy="1794064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86306">
            <a:off x="9887214" y="4728365"/>
            <a:ext cx="1893787" cy="189378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6" name="Рисунок 25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79887" y="4440680"/>
            <a:ext cx="2033363" cy="2103192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6B38DA-A7EC-44CB-810E-38E186F77F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93" y="0"/>
            <a:ext cx="957605" cy="8904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0D863D-0CF0-4B47-AF84-379F93FCB03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" y="209274"/>
            <a:ext cx="770720" cy="7002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A53C62-2EFD-43A1-9E8A-2CAE05EAE16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782" y="-175127"/>
            <a:ext cx="2879416" cy="2772771"/>
          </a:xfrm>
          <a:prstGeom prst="rect">
            <a:avLst/>
          </a:prstGeom>
        </p:spPr>
      </p:pic>
      <p:pic>
        <p:nvPicPr>
          <p:cNvPr id="161" name="Picture 16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57511" y="518887"/>
            <a:ext cx="2638425" cy="2705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53502 -0.19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5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2.29167E-6 0.00046 C 0.00403 -0.00787 0.00781 -0.01713 0.01237 -0.02384 C 0.02617 -0.04329 0.04062 -0.04931 0.05586 -0.06343 C 0.06328 -0.07037 0.07031 -0.07963 0.07786 -0.08704 C 0.11224 -0.12246 0.07539 -0.08287 0.08958 -0.09838 C 0.09127 -0.10185 0.09297 -0.10579 0.09479 -0.10926 C 0.0987 -0.1169 0.10364 -0.11968 0.10807 -0.12685 C 0.10898 -0.12824 0.10989 -0.13009 0.11094 -0.13148 C 0.11406 -0.13565 0.11823 -0.1375 0.12122 -0.14097 C 0.12317 -0.14329 0.12448 -0.14676 0.12643 -0.14908 C 0.13424 -0.15857 0.13164 -0.14815 0.14179 -0.16644 C 0.14336 -0.16898 0.14466 -0.17199 0.14622 -0.17431 C 0.14857 -0.17755 0.15182 -0.18102 0.15442 -0.1838 C 0.15456 -0.18519 0.15442 -0.18727 0.15508 -0.18843 C 0.1556 -0.18982 0.15651 -0.18959 0.15729 -0.19028 C 0.15807 -0.19097 0.15872 -0.19259 0.1595 -0.19329 C 0.16289 -0.19699 0.16289 -0.19607 0.16614 -0.19815 C 0.16679 -0.19861 0.16758 -0.19908 0.16823 -0.19954 C 0.17252 -0.20857 0.16849 -0.20139 0.17265 -0.20579 C 0.17344 -0.20671 0.17422 -0.20787 0.17487 -0.20903 C 0.17539 -0.20996 0.17578 -0.21158 0.17643 -0.21227 C 0.17682 -0.21296 0.17734 -0.21227 0.17799 -0.21227 " pathEditMode="relative" rAng="0" ptsTypes="AAAAAAAAAAAAAAAAAAAAA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0.35183 -0.378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01302 -0.3351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-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58633 -0.55903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10" y="-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5078 -0.5872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21719 -0.5620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16</cp:revision>
  <dcterms:created xsi:type="dcterms:W3CDTF">2024-08-13T21:04:33Z</dcterms:created>
  <dcterms:modified xsi:type="dcterms:W3CDTF">2024-08-14T10:21:25Z</dcterms:modified>
</cp:coreProperties>
</file>