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media/audio3.wav" ContentType="audio/x-wav"/>
  <Override PartName="/ppt/media/audio4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838BE"/>
    <a:srgbClr val="5F33CD"/>
    <a:srgbClr val="A35D96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4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slide" Target="slide1.xml"/><Relationship Id="rId10" Type="http://schemas.openxmlformats.org/officeDocument/2006/relationships/tags" Target="../tags/tag1.xml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audio" Target="../media/audio3.wav"/><Relationship Id="rId16" Type="http://schemas.openxmlformats.org/officeDocument/2006/relationships/audio" Target="../media/audio4.wav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0" r="18915"/>
          <a:stretch>
            <a:fillRect/>
          </a:stretch>
        </p:blipFill>
        <p:spPr>
          <a:xfrm>
            <a:off x="-15006" y="0"/>
            <a:ext cx="12207006" cy="7029400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-240704" y="1"/>
            <a:ext cx="10225136" cy="6858000"/>
          </a:xfrm>
          <a:prstGeom prst="roundRect">
            <a:avLst/>
          </a:prstGeom>
          <a:solidFill>
            <a:srgbClr val="F8F8F8">
              <a:alpha val="69804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МАЛ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58"/>
          <a:stretch>
            <a:fillRect/>
          </a:stretch>
        </p:blipFill>
        <p:spPr>
          <a:xfrm flipH="1">
            <a:off x="6341482" y="1556792"/>
            <a:ext cx="4074437" cy="5040000"/>
          </a:xfrm>
          <a:prstGeom prst="rect">
            <a:avLst/>
          </a:prstGeom>
        </p:spPr>
      </p:pic>
      <p:pic>
        <p:nvPicPr>
          <p:cNvPr id="6" name="ДЕВ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3"/>
          <a:stretch>
            <a:fillRect/>
          </a:stretch>
        </p:blipFill>
        <p:spPr>
          <a:xfrm>
            <a:off x="-384720" y="1556792"/>
            <a:ext cx="4278803" cy="5040000"/>
          </a:xfrm>
          <a:prstGeom prst="rect">
            <a:avLst/>
          </a:prstGeom>
        </p:spPr>
      </p:pic>
      <p:pic>
        <p:nvPicPr>
          <p:cNvPr id="7" name="ЗВ Б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9" y="128925"/>
            <a:ext cx="1800000" cy="1800000"/>
          </a:xfrm>
          <a:prstGeom prst="rect">
            <a:avLst/>
          </a:prstGeom>
        </p:spPr>
      </p:pic>
      <p:pic>
        <p:nvPicPr>
          <p:cNvPr id="9" name="ЗВ Б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28925"/>
            <a:ext cx="1800000" cy="1800000"/>
          </a:xfrm>
          <a:prstGeom prst="rect">
            <a:avLst/>
          </a:prstGeom>
        </p:spPr>
      </p:pic>
      <p:pic>
        <p:nvPicPr>
          <p:cNvPr id="10" name="ЗВ Б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2"/>
            <a:ext cx="1800000" cy="1800000"/>
          </a:xfrm>
          <a:prstGeom prst="rect">
            <a:avLst/>
          </a:prstGeom>
        </p:spPr>
      </p:pic>
      <p:pic>
        <p:nvPicPr>
          <p:cNvPr id="11" name="ЗВ Б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1"/>
            <a:ext cx="1800000" cy="1800000"/>
          </a:xfrm>
          <a:prstGeom prst="rect">
            <a:avLst/>
          </a:prstGeom>
        </p:spPr>
      </p:pic>
      <p:pic>
        <p:nvPicPr>
          <p:cNvPr id="13" name="ЗВ М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76792"/>
            <a:ext cx="1080000" cy="1080000"/>
          </a:xfrm>
          <a:prstGeom prst="rect">
            <a:avLst/>
          </a:prstGeom>
        </p:spPr>
      </p:pic>
      <p:pic>
        <p:nvPicPr>
          <p:cNvPr id="14" name="ЗВ М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3" y="476792"/>
            <a:ext cx="1080000" cy="1080000"/>
          </a:xfrm>
          <a:prstGeom prst="rect">
            <a:avLst/>
          </a:prstGeom>
        </p:spPr>
      </p:pic>
      <p:pic>
        <p:nvPicPr>
          <p:cNvPr id="15" name="ЗВ М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507611"/>
            <a:ext cx="1080000" cy="1080000"/>
          </a:xfrm>
          <a:prstGeom prst="rect">
            <a:avLst/>
          </a:prstGeom>
        </p:spPr>
      </p:pic>
      <p:pic>
        <p:nvPicPr>
          <p:cNvPr id="16" name="ЗВ М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488925"/>
            <a:ext cx="1080000" cy="1080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89533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20445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1" name="TextBox 20"/>
          <p:cNvSpPr txBox="1"/>
          <p:nvPr/>
        </p:nvSpPr>
        <p:spPr>
          <a:xfrm>
            <a:off x="2769407" y="66289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31948" y="63207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Д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8307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492302" y="79809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ТА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838987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pic>
        <p:nvPicPr>
          <p:cNvPr id="38" name="ЗВ Б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91"/>
            <a:ext cx="1800000" cy="1800000"/>
          </a:xfrm>
          <a:prstGeom prst="rect">
            <a:avLst/>
          </a:prstGeom>
        </p:spPr>
      </p:pic>
      <p:pic>
        <p:nvPicPr>
          <p:cNvPr id="39" name="ЗВ М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68" y="476792"/>
            <a:ext cx="1080000" cy="1080000"/>
          </a:xfrm>
          <a:prstGeom prst="rect">
            <a:avLst/>
          </a:prstGeom>
        </p:spPr>
      </p:pic>
      <p:pic>
        <p:nvPicPr>
          <p:cNvPr id="40" name="ЗВ Б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497" y="147610"/>
            <a:ext cx="1800000" cy="1800000"/>
          </a:xfrm>
          <a:prstGeom prst="rect">
            <a:avLst/>
          </a:prstGeom>
        </p:spPr>
      </p:pic>
      <p:pic>
        <p:nvPicPr>
          <p:cNvPr id="41" name="ЗВ Б3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585" y="101875"/>
            <a:ext cx="1800000" cy="1800000"/>
          </a:xfrm>
          <a:prstGeom prst="rect">
            <a:avLst/>
          </a:prstGeom>
        </p:spPr>
      </p:pic>
      <p:pic>
        <p:nvPicPr>
          <p:cNvPr id="42" name="ЗВ Б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9" y="116791"/>
            <a:ext cx="1800000" cy="1800000"/>
          </a:xfrm>
          <a:prstGeom prst="rect">
            <a:avLst/>
          </a:prstGeom>
        </p:spPr>
      </p:pic>
      <p:pic>
        <p:nvPicPr>
          <p:cNvPr id="43" name="ЗВ М2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82" y="461875"/>
            <a:ext cx="1080000" cy="1080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838987" y="797294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189533" y="617154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4" name="ЗВ М4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145" y="508094"/>
            <a:ext cx="1080000" cy="1080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780964" y="817262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492301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520445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2769407" y="66337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45" name="ЗВ М1К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461875"/>
            <a:ext cx="1080000" cy="108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707865" y="785959"/>
            <a:ext cx="618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</a:t>
            </a:r>
            <a:r>
              <a:rPr lang="ru-RU" sz="2400" dirty="0" smtClean="0"/>
              <a:t>А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431948" y="617153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Б</a:t>
            </a:r>
            <a:r>
              <a:rPr lang="ru-RU" sz="4400" dirty="0" smtClean="0"/>
              <a:t>А</a:t>
            </a:r>
            <a:endParaRPr lang="ru-RU" sz="44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018" y="2169001"/>
            <a:ext cx="2479464" cy="2520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94" y="1124571"/>
            <a:ext cx="5408215" cy="4680000"/>
          </a:xfrm>
          <a:prstGeom prst="rect">
            <a:avLst/>
          </a:prstGeom>
        </p:spPr>
      </p:pic>
      <p:pic>
        <p:nvPicPr>
          <p:cNvPr id="227" name="Picture 22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36405" y="3789045"/>
            <a:ext cx="2781300" cy="278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yisokiy-zvuk-multyashnogo-uda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21" grpId="0"/>
      <p:bldP spid="21" grpId="1"/>
      <p:bldP spid="22" grpId="0" rev="1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5" grpId="0"/>
      <p:bldP spid="28" grpId="0" rev="1"/>
      <p:bldP spid="34" grpId="0"/>
      <p:bldP spid="36" grpId="0"/>
      <p:bldP spid="27" grpId="0" rev="1"/>
      <p:bldP spid="29" grpId="0" rev="1"/>
      <p:bldP spid="37" grpId="0"/>
      <p:bldP spid="30" grpId="0" rev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WPS Presentation</Application>
  <PresentationFormat>Произвольный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22</cp:revision>
  <dcterms:created xsi:type="dcterms:W3CDTF">2024-06-18T13:27:44Z</dcterms:created>
  <dcterms:modified xsi:type="dcterms:W3CDTF">2024-06-18T13:30:59Z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39B5D9061DA542FBABA85CEB88C84B5D_12</vt:lpwstr>
  </property>
  <property fmtid="{D5CDD505-2E9C-101B-9397-08002B2CF9AE}" pid="3" name="KSOProductBuildVer">
    <vt:lpwstr>1033-12.2.0.17119</vt:lpwstr>
  </property>
</Properties>
</file>