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9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3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1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3F48C4-4C51-4828-98D0-29304E454890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B64FD-0FCE-4FEE-8B2D-1D2EACB84D0D}" type="slidenum">
              <a:rPr lang="uk-UA" smtClean="0"/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media1.mp3"/><Relationship Id="rId10" Type="http://schemas.microsoft.com/office/2007/relationships/media" Target="../media/media1.mp3"/><Relationship Id="rId11" Type="http://schemas.openxmlformats.org/officeDocument/2006/relationships/image" Target="../media/image9.png"/><Relationship Id="rId12" Type="http://schemas.openxmlformats.org/officeDocument/2006/relationships/audio" Target="../media/media2.mp3"/><Relationship Id="rId13" Type="http://schemas.microsoft.com/office/2007/relationships/media" Target="../media/media2.mp3"/><Relationship Id="rId14" Type="http://schemas.openxmlformats.org/officeDocument/2006/relationships/audio" Target="../media/media3.mp3"/><Relationship Id="rId15" Type="http://schemas.microsoft.com/office/2007/relationships/media" Target="../media/media3.mp3"/><Relationship Id="rId16" Type="http://schemas.openxmlformats.org/officeDocument/2006/relationships/audio" Target="../media/media4.mp3"/><Relationship Id="rId17" Type="http://schemas.microsoft.com/office/2007/relationships/media" Target="../media/media4.mp3"/><Relationship Id="rId18" Type="http://schemas.openxmlformats.org/officeDocument/2006/relationships/audio" Target="../media/media5.mp3"/><Relationship Id="rId19" Type="http://schemas.microsoft.com/office/2007/relationships/media" Target="../media/media5.mp3"/><Relationship Id="rId20" Type="http://schemas.openxmlformats.org/officeDocument/2006/relationships/audio" Target="../media/media6.mp3"/><Relationship Id="rId21" Type="http://schemas.microsoft.com/office/2007/relationships/media" Target="../media/media6.mp3"/><Relationship Id="rId22" Type="http://schemas.openxmlformats.org/officeDocument/2006/relationships/image" Target="../media/image10.png"/><Relationship Id="rId23" Type="http://schemas.openxmlformats.org/officeDocument/2006/relationships/image" Target="../media/image11.png"/><Relationship Id="rId24" Type="http://schemas.openxmlformats.org/officeDocument/2006/relationships/image" Target="../media/image12.png"/><Relationship Id="rId25" Type="http://schemas.openxmlformats.org/officeDocument/2006/relationships/image" Target="../media/image13.png"/><Relationship Id="rId26" Type="http://schemas.openxmlformats.org/officeDocument/2006/relationships/image" Target="../media/image14.png"/><Relationship Id="rId27" Type="http://schemas.openxmlformats.org/officeDocument/2006/relationships/image" Target="../media/image15.png"/><Relationship Id="rId28" Type="http://schemas.microsoft.com/office/2007/relationships/hdphoto" Target="../media/image16.wdp"/><Relationship Id="rId29" Type="http://schemas.openxmlformats.org/officeDocument/2006/relationships/image" Target="../media/image17.png"/><Relationship Id="rId30" Type="http://schemas.openxmlformats.org/officeDocument/2006/relationships/tags" Target="../tags/tag1.xml"/><Relationship Id="rId31" Type="http://schemas.openxmlformats.org/officeDocument/2006/relationships/image" Target="../media/image18.png"/><Relationship Id="rId32" Type="http://schemas.openxmlformats.org/officeDocument/2006/relationships/image" Target="../media/image19.png"/><Relationship Id="rId33" Type="http://schemas.openxmlformats.org/officeDocument/2006/relationships/slideLayout" Target="../slideLayouts/slideLayout2.xml"/><Relationship Id="rId34" Type="http://schemas.openxmlformats.org/officeDocument/2006/relationships/notesSlide" Target="../notesSlides/notesSlide1.xml"/><Relationship Id="rId35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8735"/>
            <a:ext cx="12275185" cy="690499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6035" y="8449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040122" y="4101193"/>
            <a:ext cx="1560711" cy="226181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252" y="2310496"/>
            <a:ext cx="2399033" cy="233378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07099" y="3520966"/>
            <a:ext cx="1004922" cy="139051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08" y="4359696"/>
            <a:ext cx="2121793" cy="212179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7978" y="3031882"/>
            <a:ext cx="1293431" cy="1346947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01" y="5013486"/>
            <a:ext cx="1168098" cy="1168098"/>
          </a:xfrm>
          <a:prstGeom prst="rect">
            <a:avLst/>
          </a:prstGeom>
        </p:spPr>
      </p:pic>
      <p:pic>
        <p:nvPicPr>
          <p:cNvPr id="6" name="Сабака лает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29" y="4271044"/>
            <a:ext cx="487363" cy="487363"/>
          </a:xfrm>
          <a:prstGeom prst="rect">
            <a:avLst/>
          </a:prstGeom>
        </p:spPr>
      </p:pic>
      <p:pic>
        <p:nvPicPr>
          <p:cNvPr id="8" name="Свинья (mp3cut.net)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149" y="3782729"/>
            <a:ext cx="487363" cy="487363"/>
          </a:xfrm>
          <a:prstGeom prst="rect">
            <a:avLst/>
          </a:prstGeom>
        </p:spPr>
      </p:pic>
      <p:pic>
        <p:nvPicPr>
          <p:cNvPr id="10" name="Овца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3309019"/>
            <a:ext cx="487363" cy="487363"/>
          </a:xfrm>
          <a:prstGeom prst="rect">
            <a:avLst/>
          </a:prstGeom>
        </p:spPr>
      </p:pic>
      <p:pic>
        <p:nvPicPr>
          <p:cNvPr id="12" name="Корова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1" y="2824786"/>
            <a:ext cx="487363" cy="487363"/>
          </a:xfrm>
          <a:prstGeom prst="rect">
            <a:avLst/>
          </a:prstGeom>
        </p:spPr>
      </p:pic>
      <p:pic>
        <p:nvPicPr>
          <p:cNvPr id="13" name="Катенок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12" y="2323498"/>
            <a:ext cx="487363" cy="487363"/>
          </a:xfrm>
          <a:prstGeom prst="rect">
            <a:avLst/>
          </a:prstGeom>
        </p:spPr>
      </p:pic>
      <p:pic>
        <p:nvPicPr>
          <p:cNvPr id="14" name="Мышка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620080" y="1822483"/>
            <a:ext cx="487363" cy="48736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7100" flipH="1">
            <a:off x="3693632" y="720948"/>
            <a:ext cx="1393803" cy="67947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783" y="557184"/>
            <a:ext cx="1489188" cy="14891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8583" y="376511"/>
            <a:ext cx="1023027" cy="13683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08334">
            <a:off x="5393479" y="243674"/>
            <a:ext cx="1726365" cy="173332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4668" y="837124"/>
            <a:ext cx="1107955" cy="63385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44" t="17562" r="10235" b="22876"/>
          <a:stretch>
            <a:fillRect/>
          </a:stretch>
        </p:blipFill>
        <p:spPr>
          <a:xfrm>
            <a:off x="8607757" y="343469"/>
            <a:ext cx="2007481" cy="14013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0" t="10049" r="9597" b="13296"/>
          <a:stretch>
            <a:fillRect/>
          </a:stretch>
        </p:blipFill>
        <p:spPr>
          <a:xfrm>
            <a:off x="4682313" y="1723694"/>
            <a:ext cx="3204005" cy="3037353"/>
          </a:xfrm>
          <a:prstGeom prst="rect">
            <a:avLst/>
          </a:prstGeom>
        </p:spPr>
      </p:pic>
      <p:pic>
        <p:nvPicPr>
          <p:cNvPr id="2" name="Рисунок 51" descr="D:\Govorika\General\призи\gift1.pnggift1"/>
          <p:cNvPicPr>
            <a:picLocks noChangeAspect="1"/>
          </p:cNvPicPr>
          <p:nvPr/>
        </p:nvPicPr>
        <p:blipFill rotWithShape="1">
          <a:blip r:embed="rId32"/>
          <a:srcRect l="2136" r="2136"/>
          <a:stretch>
            <a:fillRect/>
          </a:stretch>
        </p:blipFill>
        <p:spPr>
          <a:xfrm>
            <a:off x="191135" y="5737225"/>
            <a:ext cx="1050290" cy="995680"/>
          </a:xfrm>
          <a:prstGeom prst="rect">
            <a:avLst/>
          </a:prstGeom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7886700" y="2824480"/>
            <a:ext cx="3448050" cy="3409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25E-6 -3.33333E-6 L -0.49297 0.347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48" y="1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6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39 -0.00903 L 0.39896 0.4527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753" y="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75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04167E-6 4.44444E-6 L -0.07213 0.7418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7" y="3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96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7 2.96296E-6 L -0.0599 0.71134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3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995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8.33333E-7 -4.81481E-6 L -0.13581 0.4284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97" y="214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0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585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60900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585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13099 0.66829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3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1" dur="976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1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14</cp:revision>
  <dcterms:created xsi:type="dcterms:W3CDTF">2024-04-13T10:22:00Z</dcterms:created>
  <dcterms:modified xsi:type="dcterms:W3CDTF">2024-09-03T12:06:10Z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EDC732F80AE44FB5BFF9C3B163232E82_12</vt:lpwstr>
  </property>
  <property fmtid="{D5CDD505-2E9C-101B-9397-08002B2CF9AE}" pid="3" name="KSOProductBuildVer">
    <vt:lpwstr>1033-12.2.0.17562</vt:lpwstr>
  </property>
</Properties>
</file>