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11" y="3239311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1B6211-6035-4DDE-8F58-B465BED5CE9D}"/>
</file>

<file path=customXml/itemProps2.xml><?xml version="1.0" encoding="utf-8"?>
<ds:datastoreItem xmlns:ds="http://schemas.openxmlformats.org/officeDocument/2006/customXml" ds:itemID="{EF25F11F-5ECF-4A4F-B447-F90699072060}"/>
</file>

<file path=customXml/itemProps3.xml><?xml version="1.0" encoding="utf-8"?>
<ds:datastoreItem xmlns:ds="http://schemas.openxmlformats.org/officeDocument/2006/customXml" ds:itemID="{8AA52129-7670-4B31-9988-BD15AA85F21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